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13"/>
  </p:notesMasterIdLst>
  <p:sldIdLst>
    <p:sldId id="261" r:id="rId3"/>
    <p:sldId id="265" r:id="rId4"/>
    <p:sldId id="267" r:id="rId5"/>
    <p:sldId id="334" r:id="rId6"/>
    <p:sldId id="335" r:id="rId7"/>
    <p:sldId id="336" r:id="rId8"/>
    <p:sldId id="344" r:id="rId9"/>
    <p:sldId id="337" r:id="rId10"/>
    <p:sldId id="338" r:id="rId11"/>
    <p:sldId id="339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55" d="100"/>
          <a:sy n="55" d="100"/>
        </p:scale>
        <p:origin x="1028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9A4CD34-AF77-4B0F-A706-B38B94217006}" type="datetimeFigureOut">
              <a:rPr lang="en-US" smtClean="0"/>
              <a:t>8/29/2025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B1329CA-205C-49D9-BB63-5E5FB4FE90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16061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460B6D-22C6-120E-D1A9-69D431F64F3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FAED43A-77F6-A7B4-CAD4-CEA84A49616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C4B871-87F1-D50F-E921-FA8158F9C2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359EF0-D981-48B0-9EB4-0F2E7E6CAF0A}" type="datetimeFigureOut">
              <a:rPr lang="en-US" smtClean="0"/>
              <a:t>8/29/2025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33B480F-59AF-0CFC-380C-45B4FB3469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898C892-91E3-3244-C0AB-F3FC6B659C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BBB5A5-B011-4DD1-B76E-05ABFF4F6E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54208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1C704F-4BD7-670F-2401-F8A819DD07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AAFA890-1D49-640D-51A2-95DC8BE9445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2A9640-E79B-D379-2C75-278FCC2EA2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359EF0-D981-48B0-9EB4-0F2E7E6CAF0A}" type="datetimeFigureOut">
              <a:rPr lang="en-US" smtClean="0"/>
              <a:t>8/29/2025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B5A915E-4C02-9B80-A607-8880000E87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D839BCD-D1B4-B94C-6966-3C5CD24119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BBB5A5-B011-4DD1-B76E-05ABFF4F6E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38035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B8F90FB-B3B9-D094-D994-5D7BB443ADD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1370585-0C6A-4779-7D6D-170E945621C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AC4235E-7F7D-C6F5-F844-039254E276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359EF0-D981-48B0-9EB4-0F2E7E6CAF0A}" type="datetimeFigureOut">
              <a:rPr lang="en-US" smtClean="0"/>
              <a:t>8/29/2025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F8F5C4E-0A11-E119-EAA2-6BDF13CD97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A5C6F17-DEE1-D81D-6D39-74339CA510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BBB5A5-B011-4DD1-B76E-05ABFF4F6E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141190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CED179-02D7-4B98-66B7-BFE5803744A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F0F3AAE-DAC9-F1E8-377F-7C5B8AD1B98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926A34F-1352-3BE4-4747-3942ABAF28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2A6A2-D624-2B44-8BE7-70C792DC7214}" type="datetimeFigureOut">
              <a:rPr lang="en-US" smtClean="0"/>
              <a:t>8/29/2025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D03EFBE-AF3C-2D39-48AC-EE22DD8A3F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D50DB0F-225E-5BC1-326F-BC85CB3700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CC71D0-5BF8-9546-B3BD-B4561FAF37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495069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00F9B0-6961-45A6-DE70-451E2DF4A5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DDBA53-9D8B-DFA4-2BA0-749367FE92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05C35F8-6AE9-34A7-08C4-8B17415B1C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2A6A2-D624-2B44-8BE7-70C792DC7214}" type="datetimeFigureOut">
              <a:rPr lang="en-US" smtClean="0"/>
              <a:t>8/29/2025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3119033-218D-648E-34E0-4FF842EF16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BEBFBF-0B14-6414-DF24-D24BEB9D84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CC71D0-5BF8-9546-B3BD-B4561FAF37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918723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8B7D4E-693F-C304-4304-1487D61E5A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811791D-16B3-FD07-0066-279E0E29F9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DFAEA3E-4FE3-4E57-098A-00D706EFFE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2A6A2-D624-2B44-8BE7-70C792DC7214}" type="datetimeFigureOut">
              <a:rPr lang="en-US" smtClean="0"/>
              <a:t>8/29/2025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971360-86BB-1AC0-BFD0-05A79BBB3F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06EDA36-4B0C-8BF6-2592-952A34A6D9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CC71D0-5BF8-9546-B3BD-B4561FAF37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320582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5A0A3F-6B1B-275E-151F-EAD145FD5D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1CBFFF-C72E-57DD-FD21-EA23CB0CBA2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7C7F936-06AB-DF0C-383D-E73DAF3B931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6974647-39A0-A5C6-9BA2-0590332901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2A6A2-D624-2B44-8BE7-70C792DC7214}" type="datetimeFigureOut">
              <a:rPr lang="en-US" smtClean="0"/>
              <a:t>8/29/2025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E705C07-3040-0B75-9418-B34711EEB7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CF96100-6C27-E2F7-61E7-DDCE370A3A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CC71D0-5BF8-9546-B3BD-B4561FAF37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817383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4DFB13-2269-3B10-0A32-05677BA0FD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80490DD-BD0C-16B9-7085-A77B44D8C78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D7962F4-FF44-AD1C-B418-91A661CDCCD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ECEBF2F-42F1-8F73-674F-5EAD90CC982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169EA4E-1CBD-68B5-0133-F797B762B77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1343E15-CAE7-3AD4-DA6B-EC070AB6F8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2A6A2-D624-2B44-8BE7-70C792DC7214}" type="datetimeFigureOut">
              <a:rPr lang="en-US" smtClean="0"/>
              <a:t>8/29/2025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88FCA4F-C7B9-7166-A0FC-E819380A26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0630F64-58FB-DFBC-54E3-2F486E197F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CC71D0-5BF8-9546-B3BD-B4561FAF37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794481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CEE994-DC39-D972-7982-92469A3323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65440CA-138F-E19D-7611-5C59564496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2A6A2-D624-2B44-8BE7-70C792DC7214}" type="datetimeFigureOut">
              <a:rPr lang="en-US" smtClean="0"/>
              <a:t>8/29/2025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FB1C017-281D-681F-6FC0-9AB8064060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7789514-0FC4-43C4-EC5C-A009B9D625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CC71D0-5BF8-9546-B3BD-B4561FAF37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956998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A60B453-7E92-E540-2F56-DBE27A7708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2A6A2-D624-2B44-8BE7-70C792DC7214}" type="datetimeFigureOut">
              <a:rPr lang="en-US" smtClean="0"/>
              <a:t>8/29/2025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0B191AF-1F86-2BBE-331B-CBDB2FBE79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B4A14B8-C27B-AEF3-08E8-DC0B0D2AA2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CC71D0-5BF8-9546-B3BD-B4561FAF37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900978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AE2162-5234-D369-963C-97A537F6C4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775D50-01CE-37E3-3AC5-B5ABB33C8F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2539FD8-BA20-C210-F1EE-9BFF4357339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B01DAC7-2EAF-607E-A2E7-2287F122A8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2A6A2-D624-2B44-8BE7-70C792DC7214}" type="datetimeFigureOut">
              <a:rPr lang="en-US" smtClean="0"/>
              <a:t>8/29/2025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C35508A-2043-71FD-1745-6702A8788A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F47FFA9-3AD7-15A4-DEBD-72F41FE205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CC71D0-5BF8-9546-B3BD-B4561FAF37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48026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812BDC-B7D2-9A62-0359-4AFD08A1EC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D109F6-4804-9DA3-A916-1C8CBE83DB0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A41566-8141-DC5D-44C9-CFEC506429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359EF0-D981-48B0-9EB4-0F2E7E6CAF0A}" type="datetimeFigureOut">
              <a:rPr lang="en-US" smtClean="0"/>
              <a:t>8/29/2025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7D4F104-9324-151D-E7C6-02EBB61225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EB96B31-DBC4-66E3-340F-88D87AA5DE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BBB5A5-B011-4DD1-B76E-05ABFF4F6E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088638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0C3C03-0EBF-EC25-4ED5-4616D6B937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E76A0CB-83CD-DBE3-4FA0-476D29CC104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B6BF0C1-B4A9-141C-F1CC-E94D89F9FC3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EA972B9-94F6-3225-3663-A3FFA9F2DE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2A6A2-D624-2B44-8BE7-70C792DC7214}" type="datetimeFigureOut">
              <a:rPr lang="en-US" smtClean="0"/>
              <a:t>8/29/2025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60DD776-84B1-ED99-E1CE-8894E56FA9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C57CEB2-AA46-FA60-BF41-1C62CBD5B7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CC71D0-5BF8-9546-B3BD-B4561FAF37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122412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829496-433C-4B87-C8A0-2FB1758B17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4A3B648-B24A-B073-046B-C968FC525F1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1B6FA58-0B8F-A33A-C47F-B6B2E6499D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2A6A2-D624-2B44-8BE7-70C792DC7214}" type="datetimeFigureOut">
              <a:rPr lang="en-US" smtClean="0"/>
              <a:t>8/29/2025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DAE11BC-805B-0095-D8F2-86F17DF921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AFD240-DE5C-43F1-B10A-6D5C785632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CC71D0-5BF8-9546-B3BD-B4561FAF37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966081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DD55D53-E033-B69C-CBC0-CE0E1D4A307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82CB68B-706B-DC09-D96B-E2CC3B92ECA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541C541-A9D1-C057-C1E8-90FB27BCB9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2A6A2-D624-2B44-8BE7-70C792DC7214}" type="datetimeFigureOut">
              <a:rPr lang="en-US" smtClean="0"/>
              <a:t>8/29/2025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11C4DF6-6EE8-C1AD-07EB-53EA507075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6613F95-8722-F9C1-2339-C324586128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CC71D0-5BF8-9546-B3BD-B4561FAF37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44376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390096-BE48-C69A-BEF7-5620E70FDF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E9A392B-7976-233D-EDED-C9BF743EFC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6A8132A-93B0-619B-3FBF-31372E0CE2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359EF0-D981-48B0-9EB4-0F2E7E6CAF0A}" type="datetimeFigureOut">
              <a:rPr lang="en-US" smtClean="0"/>
              <a:t>8/29/2025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7291652-539B-18E5-7EDA-3A951DD3B0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28B666E-6875-EAE7-7AE0-7B858B7BCE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BBB5A5-B011-4DD1-B76E-05ABFF4F6E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19277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6F8110-E00D-42EC-DA67-F60195E8DB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909B19-0E8D-A1D4-3017-3558DD07353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E066960-9CC4-33A6-D800-D87E1B23A1F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753F352-87B2-6082-CA2B-5314229389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359EF0-D981-48B0-9EB4-0F2E7E6CAF0A}" type="datetimeFigureOut">
              <a:rPr lang="en-US" smtClean="0"/>
              <a:t>8/29/2025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4A36481-2E9B-B0E7-A4BE-CEC8F52B5A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8D9D0E3-7EDA-DE04-6A64-B6DA8EE4D0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BBB5A5-B011-4DD1-B76E-05ABFF4F6E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89148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F8BD93-2ECC-C2C7-EEF0-941842F456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D7A48BB-F1E7-F971-991D-8CF444B106E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0976F69-7685-9A16-1ACD-37472F6B70E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C157525-3AA1-ADD6-2CBE-2030CACB709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8E86A90-5787-1935-C04F-23A5CECFFAC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0851856-F447-7AB0-379B-0F2C87746D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359EF0-D981-48B0-9EB4-0F2E7E6CAF0A}" type="datetimeFigureOut">
              <a:rPr lang="en-US" smtClean="0"/>
              <a:t>8/29/2025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758574D-A81F-6973-F8F1-E6EB7CA006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048A625-9F73-602B-5092-C0CCF91750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BBB5A5-B011-4DD1-B76E-05ABFF4F6E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18613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3AF06F-480B-181F-A5A0-DEE1A0D845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60FD151-AF0A-07EE-8834-381BF70687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359EF0-D981-48B0-9EB4-0F2E7E6CAF0A}" type="datetimeFigureOut">
              <a:rPr lang="en-US" smtClean="0"/>
              <a:t>8/29/2025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20BBFA9-2091-F01C-9569-D8CC2AD102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F141EE0-E2F2-BE0E-8072-3BD8FFCF9C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BBB5A5-B011-4DD1-B76E-05ABFF4F6E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75178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5295E9F-38C4-79C4-C897-E0220FCE07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359EF0-D981-48B0-9EB4-0F2E7E6CAF0A}" type="datetimeFigureOut">
              <a:rPr lang="en-US" smtClean="0"/>
              <a:t>8/29/2025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91FD5C1-51AF-A794-7CC5-A056115CEA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BACBC84-A2D8-C0C0-72B8-C1B2FB625E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BBB5A5-B011-4DD1-B76E-05ABFF4F6E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84838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19C560-71AA-C862-2A55-603C157264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B2ACEB-F827-053D-EB2E-952C3AAC1F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6A43877-FEFA-AB52-EA68-32005EE022B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0872904-AA62-3CD5-A1BB-15E6465D7E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359EF0-D981-48B0-9EB4-0F2E7E6CAF0A}" type="datetimeFigureOut">
              <a:rPr lang="en-US" smtClean="0"/>
              <a:t>8/29/2025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C6F736-1066-80DE-530F-0638A7BB35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BA99081-5EF2-746B-9F4D-C700870767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BBB5A5-B011-4DD1-B76E-05ABFF4F6E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737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0BE664-444C-DF5E-B0A3-F2DC682CCB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C2C67F2-2FFB-1AAE-EE8A-F40C9D127FF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8ACC960-F5AE-C6C3-A4CF-A6B508BDD71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109A44A-3BB3-0D8C-2668-12453641E9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359EF0-D981-48B0-9EB4-0F2E7E6CAF0A}" type="datetimeFigureOut">
              <a:rPr lang="en-US" smtClean="0"/>
              <a:t>8/29/2025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2C25277-8F87-6019-7AD9-3D458A022C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C3081A8-9F38-0AF4-BC78-9A036E8418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BBB5A5-B011-4DD1-B76E-05ABFF4F6E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03165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0E37EEE-A621-097F-C1AE-8A4CAE0BC8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C95513B-B403-51D9-BEB4-6AD94D90A34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DC3F367-1A13-6CEF-FD00-19210D78C3B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0359EF0-D981-48B0-9EB4-0F2E7E6CAF0A}" type="datetimeFigureOut">
              <a:rPr lang="en-US" smtClean="0"/>
              <a:t>8/29/2025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952440A-244D-450A-7DD1-D2479476123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DF78C7-52DA-70BF-A899-AD3530990F1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7BBB5A5-B011-4DD1-B76E-05ABFF4F6E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19662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365481E-5032-D2E8-4DFC-1C40EF36F3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A6D8D3-AE0A-0119-8978-3B81FAA98D3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5194E2-101C-A283-F95D-C8034114BC8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D42A6A2-D624-2B44-8BE7-70C792DC7214}" type="datetimeFigureOut">
              <a:rPr lang="en-US" smtClean="0"/>
              <a:t>8/29/2025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C286D61-E5BD-0BA0-42B3-8098D46B136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AA60620-7958-7CF0-9EAE-6FB8AAAD764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6CC71D0-5BF8-9546-B3BD-B4561FAF37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2634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4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8337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7387B5-0FF9-2803-C347-D7A910152A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677081"/>
            <a:ext cx="10515600" cy="2852737"/>
          </a:xfrm>
        </p:spPr>
        <p:txBody>
          <a:bodyPr/>
          <a:lstStyle/>
          <a:p>
            <a:pPr algn="ctr"/>
            <a:r>
              <a:rPr lang="en-US" dirty="0" err="1">
                <a:solidFill>
                  <a:srgbClr val="FFC000"/>
                </a:solidFill>
              </a:rPr>
              <a:t>Menulis</a:t>
            </a:r>
            <a:r>
              <a:rPr lang="en-US" dirty="0">
                <a:solidFill>
                  <a:srgbClr val="FFC000"/>
                </a:solidFill>
              </a:rPr>
              <a:t> </a:t>
            </a:r>
            <a:r>
              <a:rPr lang="en-US" dirty="0" err="1">
                <a:solidFill>
                  <a:srgbClr val="FFC000"/>
                </a:solidFill>
              </a:rPr>
              <a:t>Berita</a:t>
            </a:r>
            <a:r>
              <a:rPr lang="en-US" dirty="0">
                <a:solidFill>
                  <a:srgbClr val="FFC000"/>
                </a:solidFill>
              </a:rPr>
              <a:t> </a:t>
            </a:r>
            <a:r>
              <a:rPr lang="en-US" dirty="0" err="1">
                <a:solidFill>
                  <a:srgbClr val="FFC000"/>
                </a:solidFill>
              </a:rPr>
              <a:t>dengan</a:t>
            </a:r>
            <a:r>
              <a:rPr lang="en-US" dirty="0">
                <a:solidFill>
                  <a:srgbClr val="FFC000"/>
                </a:solidFill>
              </a:rPr>
              <a:t> AI </a:t>
            </a:r>
            <a:br>
              <a:rPr lang="en-US" dirty="0">
                <a:solidFill>
                  <a:srgbClr val="FFC000"/>
                </a:solidFill>
              </a:rPr>
            </a:br>
            <a:r>
              <a:rPr lang="en-US" sz="2400" dirty="0">
                <a:solidFill>
                  <a:srgbClr val="FFC000"/>
                </a:solidFill>
              </a:rPr>
              <a:t>(Artificial Intelligence) </a:t>
            </a:r>
            <a:br>
              <a:rPr lang="en-US" sz="3200" dirty="0">
                <a:solidFill>
                  <a:srgbClr val="FFC000"/>
                </a:solidFill>
              </a:rPr>
            </a:br>
            <a:r>
              <a:rPr lang="en-US" dirty="0">
                <a:solidFill>
                  <a:srgbClr val="FFC000"/>
                </a:solidFill>
              </a:rPr>
              <a:t>Teknik TTG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E57696A-B77C-D9F5-3731-7E34E226591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56806"/>
            <a:ext cx="10515600" cy="1500187"/>
          </a:xfrm>
        </p:spPr>
        <p:txBody>
          <a:bodyPr>
            <a:normAutofit/>
          </a:bodyPr>
          <a:lstStyle/>
          <a:p>
            <a:pPr algn="ctr"/>
            <a:endParaRPr lang="en-US" dirty="0">
              <a:solidFill>
                <a:srgbClr val="FFC000"/>
              </a:solidFill>
            </a:endParaRPr>
          </a:p>
          <a:p>
            <a:pPr algn="ctr"/>
            <a:endParaRPr lang="en-US" dirty="0">
              <a:solidFill>
                <a:srgbClr val="FFC000"/>
              </a:solidFill>
            </a:endParaRPr>
          </a:p>
        </p:txBody>
      </p:sp>
      <p:pic>
        <p:nvPicPr>
          <p:cNvPr id="7" name="Picture 6" descr="A red square with a black border&#10;&#10;AI-generated content may be incorrect.">
            <a:extLst>
              <a:ext uri="{FF2B5EF4-FFF2-40B4-BE49-F238E27FC236}">
                <a16:creationId xmlns:a16="http://schemas.microsoft.com/office/drawing/2014/main" id="{5538547C-833E-8485-B473-97CCB656914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20000" y="6210300"/>
            <a:ext cx="4572000" cy="64770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51254706-AB71-4300-38FE-6B6BC7FFE0E4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r="62138" b="6057"/>
          <a:stretch>
            <a:fillRect/>
          </a:stretch>
        </p:blipFill>
        <p:spPr>
          <a:xfrm>
            <a:off x="0" y="0"/>
            <a:ext cx="5155442" cy="768350"/>
          </a:xfrm>
          <a:prstGeom prst="rect">
            <a:avLst/>
          </a:prstGeom>
        </p:spPr>
      </p:pic>
      <p:pic>
        <p:nvPicPr>
          <p:cNvPr id="10" name="Picture 9" descr="A logo with a black background&#10;&#10;AI-generated content may be incorrect.">
            <a:extLst>
              <a:ext uri="{FF2B5EF4-FFF2-40B4-BE49-F238E27FC236}">
                <a16:creationId xmlns:a16="http://schemas.microsoft.com/office/drawing/2014/main" id="{6DD228AA-6122-7930-7BF9-C53B9B1414C3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 t="31522" b="30206"/>
          <a:stretch>
            <a:fillRect/>
          </a:stretch>
        </p:blipFill>
        <p:spPr>
          <a:xfrm>
            <a:off x="7570034" y="144235"/>
            <a:ext cx="4609838" cy="12482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20574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8EFC94F-A562-AC49-9457-AA21C56FBA7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B3161FE5-030D-812E-7AFD-FBA02C7F66A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11408229" cy="687466"/>
          </a:xfrm>
          <a:prstGeom prst="rect">
            <a:avLst/>
          </a:prstGeom>
        </p:spPr>
      </p:pic>
      <p:pic>
        <p:nvPicPr>
          <p:cNvPr id="7" name="Picture 6" descr="A red and white background&#10;&#10;AI-generated content may be incorrect.">
            <a:extLst>
              <a:ext uri="{FF2B5EF4-FFF2-40B4-BE49-F238E27FC236}">
                <a16:creationId xmlns:a16="http://schemas.microsoft.com/office/drawing/2014/main" id="{37EA077F-9200-5932-A87D-6C285970F02C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t="26262"/>
          <a:stretch>
            <a:fillRect/>
          </a:stretch>
        </p:blipFill>
        <p:spPr>
          <a:xfrm>
            <a:off x="7620000" y="6209944"/>
            <a:ext cx="4572000" cy="648055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005DDA77-9650-2C2A-87C7-DCB624BA97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err="1"/>
              <a:t>Boleh</a:t>
            </a:r>
            <a:r>
              <a:rPr lang="en-US" b="1" dirty="0"/>
              <a:t> </a:t>
            </a:r>
            <a:r>
              <a:rPr lang="en-US" b="1" dirty="0" err="1"/>
              <a:t>kirim</a:t>
            </a:r>
            <a:r>
              <a:rPr lang="en-US" b="1" dirty="0"/>
              <a:t> </a:t>
            </a:r>
            <a:r>
              <a:rPr lang="en-US" b="1" dirty="0" err="1"/>
              <a:t>ke</a:t>
            </a:r>
            <a:r>
              <a:rPr lang="en-US" b="1" dirty="0"/>
              <a:t> </a:t>
            </a:r>
            <a:r>
              <a:rPr lang="en-US" b="1" dirty="0" err="1"/>
              <a:t>sini</a:t>
            </a:r>
            <a:r>
              <a:rPr lang="en-US" b="1" dirty="0"/>
              <a:t> </a:t>
            </a:r>
            <a:r>
              <a:rPr lang="en-US" b="1" dirty="0" err="1"/>
              <a:t>ya</a:t>
            </a:r>
            <a:r>
              <a:rPr lang="en-US" b="1" dirty="0"/>
              <a:t>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D8192A-C99E-868C-71F9-688456D5C0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muhammadiyah.or.id</a:t>
            </a:r>
          </a:p>
          <a:p>
            <a:pPr marL="0" indent="0">
              <a:buNone/>
            </a:pPr>
            <a:r>
              <a:rPr lang="en-US" dirty="0"/>
              <a:t>menara62.com</a:t>
            </a:r>
          </a:p>
          <a:p>
            <a:pPr marL="0" indent="0">
              <a:buNone/>
            </a:pPr>
            <a:r>
              <a:rPr lang="en-US" dirty="0"/>
              <a:t>uaramuhammadiyah.id</a:t>
            </a:r>
          </a:p>
          <a:p>
            <a:pPr marL="0" indent="0">
              <a:buNone/>
            </a:pPr>
            <a:r>
              <a:rPr lang="en-US" dirty="0"/>
              <a:t>tajdid.id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i="1" dirty="0"/>
              <a:t>dan lain-lain</a:t>
            </a:r>
          </a:p>
        </p:txBody>
      </p:sp>
    </p:spTree>
    <p:extLst>
      <p:ext uri="{BB962C8B-B14F-4D97-AF65-F5344CB8AC3E}">
        <p14:creationId xmlns:p14="http://schemas.microsoft.com/office/powerpoint/2010/main" val="8789772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99C7525-4EF1-3D05-E2B1-971A8E89358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09BDE1F8-D31E-DCF2-1B95-5EE4ADC09AC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11408229" cy="687466"/>
          </a:xfrm>
          <a:prstGeom prst="rect">
            <a:avLst/>
          </a:prstGeom>
        </p:spPr>
      </p:pic>
      <p:pic>
        <p:nvPicPr>
          <p:cNvPr id="7" name="Picture 6" descr="A red and white background&#10;&#10;AI-generated content may be incorrect.">
            <a:extLst>
              <a:ext uri="{FF2B5EF4-FFF2-40B4-BE49-F238E27FC236}">
                <a16:creationId xmlns:a16="http://schemas.microsoft.com/office/drawing/2014/main" id="{F279D026-C144-68EE-C523-AC32D8419694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t="26262"/>
          <a:stretch>
            <a:fillRect/>
          </a:stretch>
        </p:blipFill>
        <p:spPr>
          <a:xfrm>
            <a:off x="7620000" y="6209944"/>
            <a:ext cx="4572000" cy="648055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68722EF1-104D-9A4F-5532-676413A1F4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err="1"/>
              <a:t>Tuntutan</a:t>
            </a:r>
            <a:r>
              <a:rPr lang="en-US" b="1" dirty="0"/>
              <a:t> </a:t>
            </a:r>
            <a:r>
              <a:rPr lang="en-US" b="1" dirty="0" err="1"/>
              <a:t>Publikasi</a:t>
            </a:r>
            <a:endParaRPr lang="en-US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88CAE6-3C7F-B7EB-9559-0AE8DC07AF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380796"/>
            <a:ext cx="10515600" cy="4351338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 err="1"/>
              <a:t>Organisasi</a:t>
            </a:r>
            <a:r>
              <a:rPr lang="en-US" dirty="0"/>
              <a:t>, </a:t>
            </a:r>
            <a:r>
              <a:rPr lang="en-US" dirty="0" err="1"/>
              <a:t>perusahaan</a:t>
            </a:r>
            <a:r>
              <a:rPr lang="en-US" dirty="0"/>
              <a:t>, </a:t>
            </a:r>
            <a:r>
              <a:rPr lang="en-US" dirty="0" err="1"/>
              <a:t>instansi</a:t>
            </a:r>
            <a:r>
              <a:rPr lang="en-US" dirty="0"/>
              <a:t> </a:t>
            </a:r>
            <a:r>
              <a:rPr lang="en-US" dirty="0" err="1"/>
              <a:t>wajib</a:t>
            </a:r>
            <a:r>
              <a:rPr lang="en-US" dirty="0"/>
              <a:t> </a:t>
            </a:r>
            <a:r>
              <a:rPr lang="en-US" dirty="0" err="1"/>
              <a:t>publikasi</a:t>
            </a: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Media online </a:t>
            </a:r>
            <a:r>
              <a:rPr lang="en-US" dirty="0" err="1"/>
              <a:t>membutuhkan</a:t>
            </a:r>
            <a:r>
              <a:rPr lang="en-US" dirty="0"/>
              <a:t> </a:t>
            </a:r>
            <a:r>
              <a:rPr lang="en-US" dirty="0" err="1"/>
              <a:t>konten</a:t>
            </a:r>
            <a:r>
              <a:rPr lang="en-US" dirty="0"/>
              <a:t> </a:t>
            </a:r>
            <a:r>
              <a:rPr lang="en-US" dirty="0" err="1"/>
              <a:t>cepat</a:t>
            </a:r>
            <a:r>
              <a:rPr lang="en-US" dirty="0"/>
              <a:t>, </a:t>
            </a:r>
            <a:r>
              <a:rPr lang="en-US" dirty="0" err="1"/>
              <a:t>padat</a:t>
            </a:r>
            <a:r>
              <a:rPr lang="en-US" dirty="0"/>
              <a:t> dan </a:t>
            </a:r>
            <a:r>
              <a:rPr lang="en-US" dirty="0" err="1"/>
              <a:t>menarik</a:t>
            </a: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highlight>
                  <a:srgbClr val="FFFF00"/>
                </a:highlight>
              </a:rPr>
              <a:t>Press release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jembatan</a:t>
            </a:r>
            <a:r>
              <a:rPr lang="en-US" dirty="0"/>
              <a:t> </a:t>
            </a:r>
            <a:r>
              <a:rPr lang="en-US" dirty="0" err="1"/>
              <a:t>komunikasi</a:t>
            </a:r>
            <a:r>
              <a:rPr lang="en-US" dirty="0"/>
              <a:t> </a:t>
            </a:r>
            <a:r>
              <a:rPr lang="en-US" dirty="0" err="1"/>
              <a:t>resmi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 </a:t>
            </a:r>
            <a:r>
              <a:rPr lang="en-US" dirty="0" err="1"/>
              <a:t>publik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77551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52F2894-61BE-4E2E-09EC-80BC1CBD1A2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D0B96771-9B98-A275-C92E-56247A54D73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11408229" cy="687466"/>
          </a:xfrm>
          <a:prstGeom prst="rect">
            <a:avLst/>
          </a:prstGeom>
        </p:spPr>
      </p:pic>
      <p:pic>
        <p:nvPicPr>
          <p:cNvPr id="7" name="Picture 6" descr="A red and white background&#10;&#10;AI-generated content may be incorrect.">
            <a:extLst>
              <a:ext uri="{FF2B5EF4-FFF2-40B4-BE49-F238E27FC236}">
                <a16:creationId xmlns:a16="http://schemas.microsoft.com/office/drawing/2014/main" id="{BD32BBA9-FC53-61ED-63B0-E6A2A5BF687E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t="26262"/>
          <a:stretch>
            <a:fillRect/>
          </a:stretch>
        </p:blipFill>
        <p:spPr>
          <a:xfrm>
            <a:off x="7620000" y="6209944"/>
            <a:ext cx="4572000" cy="648055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0686602C-921C-002A-D327-6F9C3BD7CB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err="1"/>
              <a:t>Mengapa</a:t>
            </a:r>
            <a:r>
              <a:rPr lang="en-US" b="1" dirty="0"/>
              <a:t> </a:t>
            </a:r>
            <a:r>
              <a:rPr lang="en-US" b="1" dirty="0" err="1"/>
              <a:t>Harus</a:t>
            </a:r>
            <a:r>
              <a:rPr lang="en-US" b="1" dirty="0"/>
              <a:t> AI?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9EE0E2-25DE-365F-C21B-FE2D38801D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506662"/>
            <a:ext cx="10515600" cy="4351338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Era digital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/>
              <a:t>Menyusun</a:t>
            </a:r>
            <a:r>
              <a:rPr lang="en-US" dirty="0"/>
              <a:t> draft press release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cepat</a:t>
            </a: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 err="1"/>
              <a:t>Membantu</a:t>
            </a:r>
            <a:r>
              <a:rPr lang="en-US" dirty="0"/>
              <a:t> </a:t>
            </a:r>
            <a:r>
              <a:rPr lang="en-US" dirty="0" err="1"/>
              <a:t>merangkum</a:t>
            </a:r>
            <a:r>
              <a:rPr lang="en-US" dirty="0"/>
              <a:t> </a:t>
            </a:r>
            <a:r>
              <a:rPr lang="en-US" dirty="0" err="1"/>
              <a:t>informasi</a:t>
            </a:r>
            <a:r>
              <a:rPr lang="en-US" dirty="0"/>
              <a:t> </a:t>
            </a:r>
            <a:r>
              <a:rPr lang="en-US" dirty="0" err="1"/>
              <a:t>kompleks</a:t>
            </a: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 err="1"/>
              <a:t>Memastikan</a:t>
            </a:r>
            <a:r>
              <a:rPr lang="en-US" dirty="0"/>
              <a:t> </a:t>
            </a:r>
            <a:r>
              <a:rPr lang="en-US" dirty="0" err="1"/>
              <a:t>konsistensi</a:t>
            </a:r>
            <a:r>
              <a:rPr lang="en-US" dirty="0"/>
              <a:t> </a:t>
            </a:r>
            <a:r>
              <a:rPr lang="en-US" dirty="0" err="1"/>
              <a:t>bahasa</a:t>
            </a:r>
            <a:r>
              <a:rPr lang="en-US" dirty="0"/>
              <a:t> dan </a:t>
            </a:r>
            <a:r>
              <a:rPr lang="en-US" dirty="0" err="1"/>
              <a:t>gaya</a:t>
            </a:r>
            <a:r>
              <a:rPr lang="en-US" dirty="0"/>
              <a:t> </a:t>
            </a:r>
            <a:r>
              <a:rPr lang="en-US" dirty="0" err="1"/>
              <a:t>jurnalistik</a:t>
            </a: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 err="1"/>
              <a:t>Menyediakan</a:t>
            </a:r>
            <a:r>
              <a:rPr lang="en-US" dirty="0"/>
              <a:t> </a:t>
            </a:r>
            <a:r>
              <a:rPr lang="en-US" dirty="0" err="1"/>
              <a:t>opsi</a:t>
            </a:r>
            <a:r>
              <a:rPr lang="en-US" dirty="0"/>
              <a:t> </a:t>
            </a:r>
            <a:r>
              <a:rPr lang="en-US" dirty="0" err="1"/>
              <a:t>judul</a:t>
            </a:r>
            <a:r>
              <a:rPr lang="en-US" dirty="0"/>
              <a:t> headline yang </a:t>
            </a:r>
            <a:r>
              <a:rPr lang="en-US" dirty="0" err="1"/>
              <a:t>menarik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60697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8EFC94F-A562-AC49-9457-AA21C56FBA7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B3161FE5-030D-812E-7AFD-FBA02C7F66A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11408229" cy="687466"/>
          </a:xfrm>
          <a:prstGeom prst="rect">
            <a:avLst/>
          </a:prstGeom>
        </p:spPr>
      </p:pic>
      <p:pic>
        <p:nvPicPr>
          <p:cNvPr id="7" name="Picture 6" descr="A red and white background&#10;&#10;AI-generated content may be incorrect.">
            <a:extLst>
              <a:ext uri="{FF2B5EF4-FFF2-40B4-BE49-F238E27FC236}">
                <a16:creationId xmlns:a16="http://schemas.microsoft.com/office/drawing/2014/main" id="{37EA077F-9200-5932-A87D-6C285970F02C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t="26262"/>
          <a:stretch>
            <a:fillRect/>
          </a:stretch>
        </p:blipFill>
        <p:spPr>
          <a:xfrm>
            <a:off x="7620000" y="6209944"/>
            <a:ext cx="4572000" cy="648055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005DDA77-9650-2C2A-87C7-DCB624BA97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err="1"/>
              <a:t>Manfaat</a:t>
            </a:r>
            <a:r>
              <a:rPr lang="en-US" b="1" dirty="0"/>
              <a:t> Utama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D8192A-C99E-868C-71F9-688456D5C0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506662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 err="1"/>
              <a:t>Efisien</a:t>
            </a:r>
            <a:r>
              <a:rPr lang="en-US" b="1" dirty="0"/>
              <a:t> </a:t>
            </a:r>
            <a:r>
              <a:rPr lang="en-US" b="1" dirty="0" err="1"/>
              <a:t>waktu</a:t>
            </a:r>
            <a:r>
              <a:rPr lang="en-US" b="1" dirty="0"/>
              <a:t>: </a:t>
            </a:r>
            <a:r>
              <a:rPr lang="en-US" dirty="0" err="1"/>
              <a:t>publikasi</a:t>
            </a:r>
            <a:r>
              <a:rPr lang="en-US" dirty="0"/>
              <a:t>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cepat</a:t>
            </a:r>
            <a:r>
              <a:rPr lang="en-US" dirty="0"/>
              <a:t> </a:t>
            </a:r>
            <a:r>
              <a:rPr lang="en-US" dirty="0" err="1"/>
              <a:t>setelah</a:t>
            </a:r>
            <a:r>
              <a:rPr lang="en-US" dirty="0"/>
              <a:t> acara</a:t>
            </a:r>
          </a:p>
          <a:p>
            <a:pPr marL="0" indent="0">
              <a:buNone/>
            </a:pPr>
            <a:r>
              <a:rPr lang="en-US" b="1" dirty="0" err="1"/>
              <a:t>Akurasi</a:t>
            </a:r>
            <a:r>
              <a:rPr lang="en-US" b="1" dirty="0"/>
              <a:t> data: </a:t>
            </a:r>
            <a:r>
              <a:rPr lang="en-US" dirty="0"/>
              <a:t>AI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memproses</a:t>
            </a:r>
            <a:r>
              <a:rPr lang="en-US" dirty="0"/>
              <a:t> </a:t>
            </a:r>
            <a:r>
              <a:rPr lang="en-US" dirty="0" err="1"/>
              <a:t>informasi</a:t>
            </a:r>
            <a:r>
              <a:rPr lang="en-US" dirty="0"/>
              <a:t> </a:t>
            </a:r>
            <a:r>
              <a:rPr lang="en-US" dirty="0" err="1"/>
              <a:t>besar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rapi</a:t>
            </a:r>
            <a:endParaRPr lang="en-US" dirty="0"/>
          </a:p>
          <a:p>
            <a:pPr marL="0" indent="0">
              <a:buNone/>
            </a:pPr>
            <a:r>
              <a:rPr lang="en-US" b="1" dirty="0" err="1"/>
              <a:t>Meningkatkan</a:t>
            </a:r>
            <a:r>
              <a:rPr lang="en-US" b="1" dirty="0"/>
              <a:t> </a:t>
            </a:r>
            <a:r>
              <a:rPr lang="en-US" b="1" dirty="0" err="1"/>
              <a:t>visibilitas</a:t>
            </a:r>
            <a:r>
              <a:rPr lang="en-US" b="1" dirty="0"/>
              <a:t>: </a:t>
            </a:r>
            <a:r>
              <a:rPr lang="en-US" dirty="0" err="1"/>
              <a:t>konten</a:t>
            </a:r>
            <a:r>
              <a:rPr lang="en-US" dirty="0"/>
              <a:t> </a:t>
            </a:r>
            <a:r>
              <a:rPr lang="en-US" dirty="0" err="1"/>
              <a:t>ramah</a:t>
            </a:r>
            <a:r>
              <a:rPr lang="en-US" dirty="0"/>
              <a:t> SEO (o</a:t>
            </a:r>
            <a:r>
              <a:rPr lang="en-ID" dirty="0" err="1"/>
              <a:t>ptimasi</a:t>
            </a:r>
            <a:r>
              <a:rPr lang="en-ID" dirty="0"/>
              <a:t> </a:t>
            </a:r>
            <a:r>
              <a:rPr lang="en-ID" dirty="0" err="1"/>
              <a:t>mesin</a:t>
            </a:r>
            <a:r>
              <a:rPr lang="en-ID" dirty="0"/>
              <a:t> </a:t>
            </a:r>
            <a:r>
              <a:rPr lang="en-ID" dirty="0" err="1"/>
              <a:t>pencari</a:t>
            </a:r>
            <a:r>
              <a:rPr lang="en-ID" dirty="0"/>
              <a:t>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10658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8EFC94F-A562-AC49-9457-AA21C56FBA7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B3161FE5-030D-812E-7AFD-FBA02C7F66A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11408229" cy="687466"/>
          </a:xfrm>
          <a:prstGeom prst="rect">
            <a:avLst/>
          </a:prstGeom>
        </p:spPr>
      </p:pic>
      <p:pic>
        <p:nvPicPr>
          <p:cNvPr id="7" name="Picture 6" descr="A red and white background&#10;&#10;AI-generated content may be incorrect.">
            <a:extLst>
              <a:ext uri="{FF2B5EF4-FFF2-40B4-BE49-F238E27FC236}">
                <a16:creationId xmlns:a16="http://schemas.microsoft.com/office/drawing/2014/main" id="{37EA077F-9200-5932-A87D-6C285970F02C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t="26262"/>
          <a:stretch>
            <a:fillRect/>
          </a:stretch>
        </p:blipFill>
        <p:spPr>
          <a:xfrm>
            <a:off x="7620000" y="6209944"/>
            <a:ext cx="4572000" cy="648055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005DDA77-9650-2C2A-87C7-DCB624BA97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err="1"/>
              <a:t>Dampak</a:t>
            </a:r>
            <a:r>
              <a:rPr lang="en-US" b="1" dirty="0"/>
              <a:t> </a:t>
            </a:r>
            <a:r>
              <a:rPr lang="en-US" b="1" dirty="0" err="1"/>
              <a:t>Positif</a:t>
            </a:r>
            <a:r>
              <a:rPr lang="en-US" b="1" dirty="0"/>
              <a:t> </a:t>
            </a:r>
            <a:r>
              <a:rPr lang="en-US" b="1" dirty="0" err="1"/>
              <a:t>Bagi</a:t>
            </a:r>
            <a:r>
              <a:rPr lang="en-US" b="1" dirty="0"/>
              <a:t> </a:t>
            </a:r>
            <a:r>
              <a:rPr lang="en-US" b="1" dirty="0" err="1"/>
              <a:t>Organisasi</a:t>
            </a:r>
            <a:endParaRPr lang="en-US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D8192A-C99E-868C-71F9-688456D5C0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506662"/>
            <a:ext cx="10515600" cy="4351338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err="1"/>
              <a:t>Reputasi</a:t>
            </a:r>
            <a:r>
              <a:rPr lang="en-US" dirty="0"/>
              <a:t> </a:t>
            </a:r>
            <a:r>
              <a:rPr lang="en-US" dirty="0" err="1"/>
              <a:t>meningkat</a:t>
            </a:r>
            <a:r>
              <a:rPr lang="en-US" dirty="0"/>
              <a:t> </a:t>
            </a:r>
            <a:r>
              <a:rPr lang="en-US" dirty="0" err="1"/>
              <a:t>lewat</a:t>
            </a:r>
            <a:r>
              <a:rPr lang="en-US" dirty="0"/>
              <a:t> </a:t>
            </a:r>
            <a:r>
              <a:rPr lang="en-US" dirty="0" err="1"/>
              <a:t>publikasi</a:t>
            </a:r>
            <a:r>
              <a:rPr lang="en-US" dirty="0"/>
              <a:t> </a:t>
            </a:r>
            <a:r>
              <a:rPr lang="en-US" dirty="0" err="1"/>
              <a:t>profesional</a:t>
            </a: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 err="1"/>
              <a:t>Liputan</a:t>
            </a:r>
            <a:r>
              <a:rPr lang="en-US" dirty="0"/>
              <a:t> media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luas</a:t>
            </a:r>
            <a:r>
              <a:rPr lang="en-US" dirty="0"/>
              <a:t> </a:t>
            </a:r>
            <a:r>
              <a:rPr lang="en-US" dirty="0" err="1"/>
              <a:t>karena</a:t>
            </a:r>
            <a:r>
              <a:rPr lang="en-US" dirty="0"/>
              <a:t> press release </a:t>
            </a:r>
            <a:r>
              <a:rPr lang="en-US" dirty="0" err="1"/>
              <a:t>terdistribusi</a:t>
            </a:r>
            <a:r>
              <a:rPr lang="en-US" dirty="0"/>
              <a:t> </a:t>
            </a:r>
            <a:r>
              <a:rPr lang="en-US" dirty="0" err="1"/>
              <a:t>baik</a:t>
            </a:r>
            <a:r>
              <a:rPr lang="en-US" dirty="0"/>
              <a:t> dan </a:t>
            </a:r>
            <a:r>
              <a:rPr lang="en-US" dirty="0" err="1"/>
              <a:t>rutin</a:t>
            </a: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Citra </a:t>
            </a:r>
            <a:r>
              <a:rPr lang="en-US" dirty="0" err="1"/>
              <a:t>organisasi</a:t>
            </a:r>
            <a:r>
              <a:rPr lang="en-US" dirty="0"/>
              <a:t> </a:t>
            </a:r>
            <a:r>
              <a:rPr lang="en-US" dirty="0" err="1"/>
              <a:t>lebih</a:t>
            </a:r>
            <a:r>
              <a:rPr lang="en-US" dirty="0"/>
              <a:t> modern dan </a:t>
            </a:r>
            <a:r>
              <a:rPr lang="en-US" dirty="0" err="1"/>
              <a:t>adaptif</a:t>
            </a:r>
            <a:r>
              <a:rPr lang="en-US" dirty="0"/>
              <a:t> </a:t>
            </a:r>
            <a:r>
              <a:rPr lang="en-US" dirty="0" err="1"/>
              <a:t>teknologi</a:t>
            </a: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 err="1"/>
              <a:t>Hemat</a:t>
            </a:r>
            <a:r>
              <a:rPr lang="en-US" dirty="0"/>
              <a:t> </a:t>
            </a:r>
            <a:r>
              <a:rPr lang="en-US" dirty="0" err="1"/>
              <a:t>biaya</a:t>
            </a:r>
            <a:r>
              <a:rPr lang="en-US" dirty="0"/>
              <a:t> </a:t>
            </a:r>
            <a:r>
              <a:rPr lang="en-US" dirty="0" err="1"/>
              <a:t>operasional</a:t>
            </a:r>
            <a:r>
              <a:rPr lang="en-US" dirty="0"/>
              <a:t> </a:t>
            </a:r>
            <a:r>
              <a:rPr lang="en-US" dirty="0" err="1"/>
              <a:t>konten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63715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8EFC94F-A562-AC49-9457-AA21C56FBA7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B3161FE5-030D-812E-7AFD-FBA02C7F66A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11408229" cy="687466"/>
          </a:xfrm>
          <a:prstGeom prst="rect">
            <a:avLst/>
          </a:prstGeom>
        </p:spPr>
      </p:pic>
      <p:pic>
        <p:nvPicPr>
          <p:cNvPr id="7" name="Picture 6" descr="A red and white background&#10;&#10;AI-generated content may be incorrect.">
            <a:extLst>
              <a:ext uri="{FF2B5EF4-FFF2-40B4-BE49-F238E27FC236}">
                <a16:creationId xmlns:a16="http://schemas.microsoft.com/office/drawing/2014/main" id="{37EA077F-9200-5932-A87D-6C285970F02C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t="26262"/>
          <a:stretch>
            <a:fillRect/>
          </a:stretch>
        </p:blipFill>
        <p:spPr>
          <a:xfrm>
            <a:off x="7620000" y="6209944"/>
            <a:ext cx="4572000" cy="648055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005DDA77-9650-2C2A-87C7-DCB624BA97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err="1"/>
              <a:t>Tapi</a:t>
            </a:r>
            <a:r>
              <a:rPr lang="en-US" dirty="0"/>
              <a:t>……….</a:t>
            </a:r>
            <a:r>
              <a:rPr lang="en-US" dirty="0" err="1"/>
              <a:t>Ingak</a:t>
            </a:r>
            <a:r>
              <a:rPr lang="en-US" dirty="0"/>
              <a:t> </a:t>
            </a:r>
            <a:r>
              <a:rPr lang="en-US" dirty="0" err="1"/>
              <a:t>ingak</a:t>
            </a:r>
            <a:r>
              <a:rPr lang="en-US" dirty="0"/>
              <a:t>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D8192A-C99E-868C-71F9-688456D5C0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652939"/>
            <a:ext cx="10515600" cy="4351338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AI </a:t>
            </a:r>
            <a:r>
              <a:rPr lang="en-US" dirty="0" err="1"/>
              <a:t>hanya</a:t>
            </a:r>
            <a:r>
              <a:rPr lang="en-US" dirty="0"/>
              <a:t>  </a:t>
            </a:r>
            <a:r>
              <a:rPr lang="en-US" dirty="0" err="1"/>
              <a:t>alat</a:t>
            </a:r>
            <a:r>
              <a:rPr lang="en-US" dirty="0"/>
              <a:t> bantu, </a:t>
            </a:r>
            <a:r>
              <a:rPr lang="en-US" dirty="0" err="1"/>
              <a:t>bukan</a:t>
            </a:r>
            <a:r>
              <a:rPr lang="en-US" dirty="0"/>
              <a:t> </a:t>
            </a:r>
            <a:r>
              <a:rPr lang="en-US" dirty="0" err="1"/>
              <a:t>pengganti</a:t>
            </a:r>
            <a:r>
              <a:rPr lang="en-US" dirty="0"/>
              <a:t> </a:t>
            </a:r>
            <a:r>
              <a:rPr lang="en-US" dirty="0" err="1"/>
              <a:t>jurnalis</a:t>
            </a: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 err="1"/>
              <a:t>Tetap</a:t>
            </a:r>
            <a:r>
              <a:rPr lang="en-US" dirty="0"/>
              <a:t> </a:t>
            </a:r>
            <a:r>
              <a:rPr lang="en-US" dirty="0" err="1"/>
              <a:t>perlu</a:t>
            </a:r>
            <a:r>
              <a:rPr lang="en-US" dirty="0"/>
              <a:t> </a:t>
            </a:r>
            <a:r>
              <a:rPr lang="en-US" dirty="0" err="1"/>
              <a:t>verifikasi</a:t>
            </a:r>
            <a:r>
              <a:rPr lang="en-US" dirty="0"/>
              <a:t> </a:t>
            </a:r>
            <a:r>
              <a:rPr lang="en-US" dirty="0" err="1"/>
              <a:t>fakta</a:t>
            </a:r>
            <a:r>
              <a:rPr lang="en-US" dirty="0"/>
              <a:t> dan </a:t>
            </a:r>
            <a:r>
              <a:rPr lang="en-US" dirty="0" err="1"/>
              <a:t>menjaga</a:t>
            </a:r>
            <a:r>
              <a:rPr lang="en-US" dirty="0"/>
              <a:t> </a:t>
            </a:r>
            <a:r>
              <a:rPr lang="en-US" dirty="0" err="1"/>
              <a:t>etika</a:t>
            </a:r>
            <a:r>
              <a:rPr lang="en-US" dirty="0"/>
              <a:t> </a:t>
            </a:r>
            <a:r>
              <a:rPr lang="en-US" dirty="0" err="1"/>
              <a:t>publikasi</a:t>
            </a: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 err="1"/>
              <a:t>Keseimbangan</a:t>
            </a:r>
            <a:r>
              <a:rPr lang="en-US" dirty="0"/>
              <a:t>: </a:t>
            </a:r>
            <a:r>
              <a:rPr lang="en-US" dirty="0" err="1"/>
              <a:t>kecepatan</a:t>
            </a:r>
            <a:r>
              <a:rPr lang="en-US" dirty="0"/>
              <a:t> </a:t>
            </a:r>
            <a:r>
              <a:rPr lang="en-US" dirty="0" err="1"/>
              <a:t>teknologi</a:t>
            </a:r>
            <a:r>
              <a:rPr lang="en-US" dirty="0"/>
              <a:t> dan </a:t>
            </a:r>
            <a:r>
              <a:rPr lang="en-US" dirty="0" err="1">
                <a:highlight>
                  <a:srgbClr val="FFFF00"/>
                </a:highlight>
              </a:rPr>
              <a:t>akurasi</a:t>
            </a:r>
            <a:r>
              <a:rPr lang="en-US" dirty="0">
                <a:highlight>
                  <a:srgbClr val="FFFF00"/>
                </a:highlight>
              </a:rPr>
              <a:t> </a:t>
            </a:r>
            <a:r>
              <a:rPr lang="en-US" dirty="0" err="1">
                <a:highlight>
                  <a:srgbClr val="FFFF00"/>
                </a:highlight>
              </a:rPr>
              <a:t>manusia</a:t>
            </a:r>
            <a:r>
              <a:rPr lang="en-US" dirty="0">
                <a:highlight>
                  <a:srgbClr val="FFFF00"/>
                </a:highlight>
              </a:rPr>
              <a:t>(</a:t>
            </a:r>
            <a:r>
              <a:rPr lang="en-US" dirty="0" err="1">
                <a:highlight>
                  <a:srgbClr val="FFFF00"/>
                </a:highlight>
              </a:rPr>
              <a:t>nya</a:t>
            </a:r>
            <a:r>
              <a:rPr lang="en-US" dirty="0">
                <a:highlight>
                  <a:srgbClr val="FFFF00"/>
                </a:highlight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7891536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8EFC94F-A562-AC49-9457-AA21C56FBA7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B3161FE5-030D-812E-7AFD-FBA02C7F66A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11408229" cy="687466"/>
          </a:xfrm>
          <a:prstGeom prst="rect">
            <a:avLst/>
          </a:prstGeom>
        </p:spPr>
      </p:pic>
      <p:pic>
        <p:nvPicPr>
          <p:cNvPr id="7" name="Picture 6" descr="A red and white background&#10;&#10;AI-generated content may be incorrect.">
            <a:extLst>
              <a:ext uri="{FF2B5EF4-FFF2-40B4-BE49-F238E27FC236}">
                <a16:creationId xmlns:a16="http://schemas.microsoft.com/office/drawing/2014/main" id="{37EA077F-9200-5932-A87D-6C285970F02C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t="26262"/>
          <a:stretch>
            <a:fillRect/>
          </a:stretch>
        </p:blipFill>
        <p:spPr>
          <a:xfrm>
            <a:off x="7620000" y="6209944"/>
            <a:ext cx="4572000" cy="648055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005DDA77-9650-2C2A-87C7-DCB624BA97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err="1"/>
              <a:t>Jenis</a:t>
            </a:r>
            <a:r>
              <a:rPr lang="en-US" b="1" dirty="0"/>
              <a:t> AI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D8192A-C99E-868C-71F9-688456D5C0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2000" y="2506661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Nama AI</a:t>
            </a:r>
            <a:r>
              <a:rPr lang="en-US" dirty="0"/>
              <a:t>: </a:t>
            </a:r>
            <a:r>
              <a:rPr lang="en-US" dirty="0" err="1"/>
              <a:t>ChatGPT</a:t>
            </a:r>
            <a:endParaRPr lang="en-US" dirty="0"/>
          </a:p>
          <a:p>
            <a:pPr marL="0" indent="0">
              <a:buNone/>
            </a:pPr>
            <a:r>
              <a:rPr lang="en-US" b="1" dirty="0" err="1"/>
              <a:t>Alat</a:t>
            </a:r>
            <a:r>
              <a:rPr lang="en-US" b="1" dirty="0"/>
              <a:t>:</a:t>
            </a:r>
            <a:r>
              <a:rPr lang="en-US" dirty="0"/>
              <a:t> Prompt (</a:t>
            </a:r>
            <a:r>
              <a:rPr lang="en-ID" dirty="0" err="1"/>
              <a:t>perintah</a:t>
            </a:r>
            <a:r>
              <a:rPr lang="en-ID" dirty="0"/>
              <a:t> </a:t>
            </a:r>
            <a:r>
              <a:rPr lang="en-ID" dirty="0" err="1"/>
              <a:t>atau</a:t>
            </a:r>
            <a:r>
              <a:rPr lang="en-ID" dirty="0"/>
              <a:t> </a:t>
            </a:r>
            <a:r>
              <a:rPr lang="en-ID" dirty="0" err="1"/>
              <a:t>instruksi</a:t>
            </a:r>
            <a:r>
              <a:rPr lang="en-ID" dirty="0"/>
              <a:t> yang </a:t>
            </a:r>
            <a:r>
              <a:rPr lang="en-ID" dirty="0" err="1"/>
              <a:t>diberikan</a:t>
            </a:r>
            <a:r>
              <a:rPr lang="en-ID" dirty="0"/>
              <a:t> </a:t>
            </a:r>
            <a:r>
              <a:rPr lang="en-ID" dirty="0" err="1"/>
              <a:t>kepada</a:t>
            </a:r>
            <a:r>
              <a:rPr lang="en-ID" dirty="0"/>
              <a:t> </a:t>
            </a:r>
            <a:r>
              <a:rPr lang="en-ID" dirty="0" err="1"/>
              <a:t>sistem</a:t>
            </a:r>
            <a:r>
              <a:rPr lang="en-ID" dirty="0"/>
              <a:t> </a:t>
            </a:r>
            <a:r>
              <a:rPr lang="en-ID" dirty="0" err="1"/>
              <a:t>kecerdasan</a:t>
            </a:r>
            <a:r>
              <a:rPr lang="en-ID" dirty="0"/>
              <a:t> </a:t>
            </a:r>
            <a:r>
              <a:rPr lang="en-ID" dirty="0" err="1"/>
              <a:t>buatan</a:t>
            </a:r>
            <a:r>
              <a:rPr lang="en-ID" dirty="0"/>
              <a:t> agar </a:t>
            </a:r>
            <a:r>
              <a:rPr lang="en-ID" dirty="0" err="1"/>
              <a:t>menghasilkan</a:t>
            </a:r>
            <a:r>
              <a:rPr lang="en-ID" dirty="0"/>
              <a:t> </a:t>
            </a:r>
            <a:r>
              <a:rPr lang="en-ID" dirty="0" err="1"/>
              <a:t>respons</a:t>
            </a:r>
            <a:r>
              <a:rPr lang="en-ID" dirty="0"/>
              <a:t> yang </a:t>
            </a:r>
            <a:r>
              <a:rPr lang="en-ID" dirty="0" err="1"/>
              <a:t>sesuai</a:t>
            </a:r>
            <a:r>
              <a:rPr lang="en-ID" dirty="0"/>
              <a:t> </a:t>
            </a:r>
            <a:r>
              <a:rPr lang="en-ID" dirty="0" err="1"/>
              <a:t>keinginan</a:t>
            </a:r>
            <a:r>
              <a:rPr lang="en-ID" dirty="0"/>
              <a:t>)</a:t>
            </a:r>
            <a:endParaRPr lang="en-US" dirty="0"/>
          </a:p>
          <a:p>
            <a:pPr marL="0" indent="0">
              <a:buNone/>
            </a:pPr>
            <a:r>
              <a:rPr lang="en-US" b="1" dirty="0" err="1"/>
              <a:t>Bahan</a:t>
            </a:r>
            <a:r>
              <a:rPr lang="en-US" b="1" dirty="0"/>
              <a:t>: </a:t>
            </a:r>
            <a:r>
              <a:rPr lang="en-US" dirty="0" err="1"/>
              <a:t>contoh</a:t>
            </a:r>
            <a:r>
              <a:rPr lang="en-US" dirty="0"/>
              <a:t> </a:t>
            </a:r>
            <a:r>
              <a:rPr lang="en-US" dirty="0" err="1"/>
              <a:t>terlampir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70142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8EFC94F-A562-AC49-9457-AA21C56FBA7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B3161FE5-030D-812E-7AFD-FBA02C7F66A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11408229" cy="687466"/>
          </a:xfrm>
          <a:prstGeom prst="rect">
            <a:avLst/>
          </a:prstGeom>
        </p:spPr>
      </p:pic>
      <p:pic>
        <p:nvPicPr>
          <p:cNvPr id="7" name="Picture 6" descr="A red and white background&#10;&#10;AI-generated content may be incorrect.">
            <a:extLst>
              <a:ext uri="{FF2B5EF4-FFF2-40B4-BE49-F238E27FC236}">
                <a16:creationId xmlns:a16="http://schemas.microsoft.com/office/drawing/2014/main" id="{37EA077F-9200-5932-A87D-6C285970F02C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t="26262"/>
          <a:stretch>
            <a:fillRect/>
          </a:stretch>
        </p:blipFill>
        <p:spPr>
          <a:xfrm>
            <a:off x="7620000" y="6209944"/>
            <a:ext cx="4572000" cy="648055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005DDA77-9650-2C2A-87C7-DCB624BA97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AI Teknik TTG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D8192A-C99E-868C-71F9-688456D5C0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25625"/>
            <a:ext cx="11408229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b="1" dirty="0">
                <a:highlight>
                  <a:srgbClr val="FFFF00"/>
                </a:highlight>
              </a:rPr>
              <a:t>TTG </a:t>
            </a:r>
            <a:r>
              <a:rPr lang="en-US" sz="3600" b="1" dirty="0" err="1">
                <a:highlight>
                  <a:srgbClr val="FFFF00"/>
                </a:highlight>
              </a:rPr>
              <a:t>harus</a:t>
            </a:r>
            <a:r>
              <a:rPr lang="en-US" sz="3600" b="1" dirty="0">
                <a:highlight>
                  <a:srgbClr val="FFFF00"/>
                </a:highlight>
              </a:rPr>
              <a:t> </a:t>
            </a:r>
            <a:r>
              <a:rPr lang="en-US" sz="3600" b="1" dirty="0" err="1">
                <a:highlight>
                  <a:srgbClr val="FFFF00"/>
                </a:highlight>
              </a:rPr>
              <a:t>ada</a:t>
            </a:r>
            <a:r>
              <a:rPr lang="en-US" sz="3600" b="1" dirty="0">
                <a:highlight>
                  <a:srgbClr val="FFFF00"/>
                </a:highlight>
              </a:rPr>
              <a:t> </a:t>
            </a:r>
            <a:r>
              <a:rPr lang="en-US" sz="3600" b="1" dirty="0" err="1">
                <a:highlight>
                  <a:srgbClr val="FFFF00"/>
                </a:highlight>
              </a:rPr>
              <a:t>dalam</a:t>
            </a:r>
            <a:r>
              <a:rPr lang="en-US" sz="3600" b="1" dirty="0">
                <a:highlight>
                  <a:srgbClr val="FFFF00"/>
                </a:highlight>
              </a:rPr>
              <a:t> prompt</a:t>
            </a:r>
          </a:p>
          <a:p>
            <a:pPr marL="0" indent="0">
              <a:buNone/>
            </a:pPr>
            <a:endParaRPr lang="en-US" b="1" dirty="0"/>
          </a:p>
          <a:p>
            <a:pPr marL="0" indent="0">
              <a:buNone/>
            </a:pPr>
            <a:r>
              <a:rPr lang="en-US" b="1" dirty="0" err="1"/>
              <a:t>Tugas</a:t>
            </a:r>
            <a:r>
              <a:rPr lang="en-US" b="1" dirty="0"/>
              <a:t>: </a:t>
            </a:r>
            <a:r>
              <a:rPr lang="en-US" dirty="0" err="1"/>
              <a:t>berikan</a:t>
            </a:r>
            <a:r>
              <a:rPr lang="en-US" dirty="0"/>
              <a:t> </a:t>
            </a:r>
            <a:r>
              <a:rPr lang="en-US" dirty="0" err="1"/>
              <a:t>tugas</a:t>
            </a:r>
            <a:r>
              <a:rPr lang="en-US" dirty="0"/>
              <a:t> </a:t>
            </a:r>
            <a:r>
              <a:rPr lang="en-US" dirty="0" err="1"/>
              <a:t>apa</a:t>
            </a:r>
            <a:r>
              <a:rPr lang="en-US" dirty="0"/>
              <a:t> yang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dikerjakan</a:t>
            </a:r>
            <a:r>
              <a:rPr lang="en-US" dirty="0"/>
              <a:t> AI </a:t>
            </a:r>
          </a:p>
          <a:p>
            <a:pPr marL="0" indent="0">
              <a:buNone/>
            </a:pPr>
            <a:r>
              <a:rPr lang="en-US" dirty="0"/>
              <a:t>            (</a:t>
            </a:r>
            <a:r>
              <a:rPr lang="en-US" dirty="0" err="1"/>
              <a:t>buatkan</a:t>
            </a:r>
            <a:r>
              <a:rPr lang="en-US" dirty="0"/>
              <a:t> </a:t>
            </a:r>
            <a:r>
              <a:rPr lang="en-US" dirty="0" err="1"/>
              <a:t>berita</a:t>
            </a:r>
            <a:r>
              <a:rPr lang="en-US" dirty="0"/>
              <a:t>, </a:t>
            </a:r>
            <a:r>
              <a:rPr lang="en-US" dirty="0" err="1"/>
              <a:t>buatkan</a:t>
            </a:r>
            <a:r>
              <a:rPr lang="en-US" dirty="0"/>
              <a:t> </a:t>
            </a:r>
            <a:r>
              <a:rPr lang="en-US" dirty="0" err="1"/>
              <a:t>artikel</a:t>
            </a:r>
            <a:r>
              <a:rPr lang="en-US" dirty="0"/>
              <a:t>, </a:t>
            </a:r>
            <a:r>
              <a:rPr lang="en-US" dirty="0" err="1"/>
              <a:t>buatkan</a:t>
            </a:r>
            <a:r>
              <a:rPr lang="en-US" dirty="0"/>
              <a:t> </a:t>
            </a:r>
            <a:r>
              <a:rPr lang="en-US" dirty="0" err="1"/>
              <a:t>poin-poin</a:t>
            </a:r>
            <a:r>
              <a:rPr lang="en-US" dirty="0"/>
              <a:t>,  </a:t>
            </a:r>
            <a:r>
              <a:rPr lang="en-US" dirty="0" err="1"/>
              <a:t>buatkan</a:t>
            </a:r>
            <a:r>
              <a:rPr lang="en-US" dirty="0"/>
              <a:t> </a:t>
            </a:r>
            <a:r>
              <a:rPr lang="en-US" dirty="0" err="1"/>
              <a:t>bagan</a:t>
            </a:r>
            <a:r>
              <a:rPr lang="en-US" dirty="0"/>
              <a:t>)</a:t>
            </a:r>
          </a:p>
          <a:p>
            <a:pPr marL="0" indent="0">
              <a:buNone/>
            </a:pPr>
            <a:r>
              <a:rPr lang="en-US" b="1" dirty="0" err="1"/>
              <a:t>Tujuan</a:t>
            </a:r>
            <a:r>
              <a:rPr lang="en-US" b="1" dirty="0"/>
              <a:t>: </a:t>
            </a:r>
            <a:r>
              <a:rPr lang="en-US" b="1" dirty="0" err="1"/>
              <a:t>m</a:t>
            </a:r>
            <a:r>
              <a:rPr lang="en-US" dirty="0" err="1"/>
              <a:t>enjelaskan</a:t>
            </a:r>
            <a:r>
              <a:rPr lang="en-US" dirty="0"/>
              <a:t>? </a:t>
            </a:r>
            <a:r>
              <a:rPr lang="en-US" dirty="0" err="1"/>
              <a:t>mendeskripsikan</a:t>
            </a:r>
            <a:r>
              <a:rPr lang="en-US" dirty="0"/>
              <a:t>? </a:t>
            </a:r>
            <a:r>
              <a:rPr lang="en-US" dirty="0" err="1"/>
              <a:t>menginformasikan</a:t>
            </a:r>
            <a:r>
              <a:rPr lang="en-US" dirty="0"/>
              <a:t>? </a:t>
            </a:r>
          </a:p>
          <a:p>
            <a:pPr marL="0" indent="0">
              <a:buNone/>
            </a:pPr>
            <a:r>
              <a:rPr lang="en-US" dirty="0"/>
              <a:t>               </a:t>
            </a:r>
            <a:r>
              <a:rPr lang="en-US" dirty="0" err="1"/>
              <a:t>menampilkan</a:t>
            </a:r>
            <a:r>
              <a:rPr lang="en-US" dirty="0"/>
              <a:t> data? </a:t>
            </a:r>
            <a:r>
              <a:rPr lang="en-US" dirty="0" err="1"/>
              <a:t>sasarannya</a:t>
            </a:r>
            <a:r>
              <a:rPr lang="en-US" dirty="0"/>
              <a:t> </a:t>
            </a:r>
            <a:r>
              <a:rPr lang="en-US" dirty="0" err="1"/>
              <a:t>siapa</a:t>
            </a:r>
            <a:r>
              <a:rPr lang="en-US" dirty="0"/>
              <a:t>? --</a:t>
            </a:r>
            <a:r>
              <a:rPr lang="en-US" dirty="0">
                <a:sym typeface="Wingdings" panose="05000000000000000000" pitchFamily="2" charset="2"/>
              </a:rPr>
              <a:t> </a:t>
            </a:r>
            <a:r>
              <a:rPr lang="en-US" dirty="0" err="1">
                <a:sym typeface="Wingdings" panose="05000000000000000000" pitchFamily="2" charset="2"/>
              </a:rPr>
              <a:t>butuh</a:t>
            </a:r>
            <a:r>
              <a:rPr lang="en-US" dirty="0">
                <a:sym typeface="Wingdings" panose="05000000000000000000" pitchFamily="2" charset="2"/>
              </a:rPr>
              <a:t> 5W+1H</a:t>
            </a:r>
            <a:endParaRPr lang="en-US" dirty="0"/>
          </a:p>
          <a:p>
            <a:pPr marL="0" indent="0">
              <a:buNone/>
            </a:pPr>
            <a:r>
              <a:rPr lang="en-US" b="1" dirty="0"/>
              <a:t>Gaya: </a:t>
            </a:r>
            <a:r>
              <a:rPr lang="en-US" dirty="0" err="1"/>
              <a:t>gaya</a:t>
            </a:r>
            <a:r>
              <a:rPr lang="en-US" dirty="0"/>
              <a:t> </a:t>
            </a:r>
            <a:r>
              <a:rPr lang="en-US" dirty="0" err="1"/>
              <a:t>tulisan</a:t>
            </a:r>
            <a:r>
              <a:rPr lang="en-US" dirty="0"/>
              <a:t> yang </a:t>
            </a:r>
            <a:r>
              <a:rPr lang="en-US" dirty="0" err="1"/>
              <a:t>seperti</a:t>
            </a:r>
            <a:r>
              <a:rPr lang="en-US" dirty="0"/>
              <a:t> </a:t>
            </a:r>
            <a:r>
              <a:rPr lang="en-US" dirty="0" err="1"/>
              <a:t>apa</a:t>
            </a:r>
            <a:r>
              <a:rPr lang="en-US" dirty="0"/>
              <a:t> yang </a:t>
            </a:r>
            <a:r>
              <a:rPr lang="en-US" dirty="0" err="1"/>
              <a:t>diharapkan</a:t>
            </a:r>
            <a:r>
              <a:rPr lang="en-US" dirty="0"/>
              <a:t>? </a:t>
            </a:r>
          </a:p>
          <a:p>
            <a:pPr marL="0" indent="0">
              <a:buNone/>
            </a:pPr>
            <a:r>
              <a:rPr lang="en-US" dirty="0"/>
              <a:t>           (</a:t>
            </a:r>
            <a:r>
              <a:rPr lang="en-US" dirty="0" err="1"/>
              <a:t>naratif</a:t>
            </a:r>
            <a:r>
              <a:rPr lang="en-US" dirty="0"/>
              <a:t>, </a:t>
            </a:r>
            <a:r>
              <a:rPr lang="en-US" dirty="0" err="1"/>
              <a:t>ringan</a:t>
            </a:r>
            <a:r>
              <a:rPr lang="en-US" dirty="0"/>
              <a:t>, </a:t>
            </a:r>
            <a:r>
              <a:rPr lang="en-US" dirty="0" err="1"/>
              <a:t>mengalir</a:t>
            </a:r>
            <a:r>
              <a:rPr lang="en-US" dirty="0"/>
              <a:t>, formal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akademis</a:t>
            </a:r>
            <a:r>
              <a:rPr lang="en-US" dirty="0"/>
              <a:t>? media </a:t>
            </a:r>
            <a:r>
              <a:rPr lang="en-US" dirty="0" err="1"/>
              <a:t>apa</a:t>
            </a:r>
            <a:r>
              <a:rPr lang="en-US" dirty="0"/>
              <a:t>?)</a:t>
            </a:r>
          </a:p>
        </p:txBody>
      </p:sp>
    </p:spTree>
    <p:extLst>
      <p:ext uri="{BB962C8B-B14F-4D97-AF65-F5344CB8AC3E}">
        <p14:creationId xmlns:p14="http://schemas.microsoft.com/office/powerpoint/2010/main" val="11511697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8EFC94F-A562-AC49-9457-AA21C56FBA7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B3161FE5-030D-812E-7AFD-FBA02C7F66A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11408229" cy="687466"/>
          </a:xfrm>
          <a:prstGeom prst="rect">
            <a:avLst/>
          </a:prstGeom>
        </p:spPr>
      </p:pic>
      <p:pic>
        <p:nvPicPr>
          <p:cNvPr id="7" name="Picture 6" descr="A red and white background&#10;&#10;AI-generated content may be incorrect.">
            <a:extLst>
              <a:ext uri="{FF2B5EF4-FFF2-40B4-BE49-F238E27FC236}">
                <a16:creationId xmlns:a16="http://schemas.microsoft.com/office/drawing/2014/main" id="{37EA077F-9200-5932-A87D-6C285970F02C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t="26262"/>
          <a:stretch>
            <a:fillRect/>
          </a:stretch>
        </p:blipFill>
        <p:spPr>
          <a:xfrm>
            <a:off x="7620000" y="6209944"/>
            <a:ext cx="4572000" cy="648055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005DDA77-9650-2C2A-87C7-DCB624BA97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D8192A-C99E-868C-71F9-688456D5C0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68425"/>
            <a:ext cx="10515600" cy="435133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n-US" sz="8000" b="1" dirty="0"/>
          </a:p>
          <a:p>
            <a:pPr marL="0" indent="0" algn="ctr">
              <a:buNone/>
            </a:pPr>
            <a:r>
              <a:rPr lang="en-US" sz="4400" b="1" dirty="0"/>
              <a:t>Mari </a:t>
            </a:r>
            <a:r>
              <a:rPr lang="en-US" sz="4400" b="1" dirty="0" err="1"/>
              <a:t>Latihan</a:t>
            </a:r>
            <a:r>
              <a:rPr lang="en-US" sz="4400" b="1" dirty="0"/>
              <a:t> </a:t>
            </a:r>
          </a:p>
          <a:p>
            <a:pPr marL="0" indent="0" algn="ctr">
              <a:buNone/>
            </a:pPr>
            <a:r>
              <a:rPr lang="en-US" sz="4400" b="1" dirty="0"/>
              <a:t>Buka: </a:t>
            </a:r>
          </a:p>
          <a:p>
            <a:pPr marL="0" indent="0" algn="ctr">
              <a:buNone/>
            </a:pPr>
            <a:r>
              <a:rPr lang="en-US" sz="8000" b="1" dirty="0">
                <a:highlight>
                  <a:srgbClr val="FFFF00"/>
                </a:highlight>
              </a:rPr>
              <a:t>www.ChatGPT</a:t>
            </a:r>
          </a:p>
        </p:txBody>
      </p:sp>
    </p:spTree>
    <p:extLst>
      <p:ext uri="{BB962C8B-B14F-4D97-AF65-F5344CB8AC3E}">
        <p14:creationId xmlns:p14="http://schemas.microsoft.com/office/powerpoint/2010/main" val="40744318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2964</TotalTime>
  <Words>295</Words>
  <Application>Microsoft Office PowerPoint</Application>
  <PresentationFormat>Widescreen</PresentationFormat>
  <Paragraphs>48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Aptos</vt:lpstr>
      <vt:lpstr>Aptos Display</vt:lpstr>
      <vt:lpstr>Arial</vt:lpstr>
      <vt:lpstr>Wingdings</vt:lpstr>
      <vt:lpstr>Office Theme</vt:lpstr>
      <vt:lpstr>1_Office Theme</vt:lpstr>
      <vt:lpstr>Menulis Berita dengan AI  (Artificial Intelligence)  Teknik TTG</vt:lpstr>
      <vt:lpstr>Tuntutan Publikasi</vt:lpstr>
      <vt:lpstr>Mengapa Harus AI?</vt:lpstr>
      <vt:lpstr>Manfaat Utama</vt:lpstr>
      <vt:lpstr>Dampak Positif Bagi Organisasi</vt:lpstr>
      <vt:lpstr>Tapi……….Ingak ingak </vt:lpstr>
      <vt:lpstr>Jenis AI</vt:lpstr>
      <vt:lpstr>AI Teknik TTG</vt:lpstr>
      <vt:lpstr>PowerPoint Presentation</vt:lpstr>
      <vt:lpstr>Boleh kirim ke sini ya?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Menulis Berita dengan AI</dc:title>
  <dc:creator>Aswad Ishak</dc:creator>
  <cp:lastModifiedBy>No Name</cp:lastModifiedBy>
  <cp:revision>86</cp:revision>
  <dcterms:created xsi:type="dcterms:W3CDTF">2025-08-06T03:32:30Z</dcterms:created>
  <dcterms:modified xsi:type="dcterms:W3CDTF">2025-08-30T00:44:31Z</dcterms:modified>
</cp:coreProperties>
</file>