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61" r:id="rId3"/>
    <p:sldId id="265" r:id="rId4"/>
    <p:sldId id="267" r:id="rId5"/>
    <p:sldId id="334" r:id="rId6"/>
    <p:sldId id="335" r:id="rId7"/>
    <p:sldId id="336" r:id="rId8"/>
    <p:sldId id="344" r:id="rId9"/>
    <p:sldId id="337" r:id="rId10"/>
    <p:sldId id="338" r:id="rId11"/>
    <p:sldId id="33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4CD34-AF77-4B0F-A706-B38B94217006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329CA-205C-49D9-BB63-5E5FB4FE9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06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60B6D-22C6-120E-D1A9-69D431F64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AED43A-77F6-A7B4-CAD4-CEA84A4961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4B871-87F1-D50F-E921-FA8158F9C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B480F-59AF-0CFC-380C-45B4FB346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8C892-91E3-3244-C0AB-F3FC6B659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20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704F-4BD7-670F-2401-F8A819DD0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AFA890-1D49-640D-51A2-95DC8BE94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A9640-E79B-D379-2C75-278FCC2EA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5A915E-4C02-9B80-A607-8880000E8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39BCD-D1B4-B94C-6966-3C5CD2411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0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8F90FB-B3B9-D094-D994-5D7BB443AD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370585-0C6A-4779-7D6D-170E94562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4235E-7F7D-C6F5-F844-039254E2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F5C4E-0A11-E119-EAA2-6BDF13CD9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C6F17-DEE1-D81D-6D39-74339CA51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11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ED179-02D7-4B98-66B7-BFE580374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0F3AAE-DAC9-F1E8-377F-7C5B8AD1B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6A34F-1352-3BE4-4747-3942ABAF2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3EFBE-AF3C-2D39-48AC-EE22DD8A3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0DB0F-225E-5BC1-326F-BC85CB37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50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0F9B0-6961-45A6-DE70-451E2DF4A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DBA53-9D8B-DFA4-2BA0-749367FE9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C35F8-6AE9-34A7-08C4-8B17415B1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19033-218D-648E-34E0-4FF842EF1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BFBF-0B14-6414-DF24-D24BEB9D8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87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B7D4E-693F-C304-4304-1487D61E5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1791D-16B3-FD07-0066-279E0E29F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AEA3E-4FE3-4E57-098A-00D706EFF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71360-86BB-1AC0-BFD0-05A79BBB3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EDA36-4B0C-8BF6-2592-952A34A6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05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A0A3F-6B1B-275E-151F-EAD145FD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CBFFF-C72E-57DD-FD21-EA23CB0CBA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C7F936-06AB-DF0C-383D-E73DAF3B9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74647-39A0-A5C6-9BA2-059033290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705C07-3040-0B75-9418-B34711EEB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96100-6C27-E2F7-61E7-DDCE370A3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173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DFB13-2269-3B10-0A32-05677BA0F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490DD-BD0C-16B9-7085-A77B44D8C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7962F4-FF44-AD1C-B418-91A661CDC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EBF2F-42F1-8F73-674F-5EAD90CC98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9EA4E-1CBD-68B5-0133-F797B762B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343E15-CAE7-3AD4-DA6B-EC070AB6F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8FCA4F-C7B9-7166-A0FC-E819380A2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630F64-58FB-DFBC-54E3-2F486E19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448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E994-DC39-D972-7982-92469A332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440CA-138F-E19D-7611-5C595644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1C017-281D-681F-6FC0-9AB806406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89514-0FC4-43C4-EC5C-A009B9D62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69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60B453-7E92-E540-2F56-DBE27A770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B191AF-1F86-2BBE-331B-CBDB2FBE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A14B8-C27B-AEF3-08E8-DC0B0D2A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09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E2162-5234-D369-963C-97A537F6C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75D50-01CE-37E3-3AC5-B5ABB33C8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39FD8-BA20-C210-F1EE-9BFF43573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1DAC7-2EAF-607E-A2E7-2287F122A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5508A-2043-71FD-1745-6702A8788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7FFA9-3AD7-15A4-DEBD-72F41FE20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0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12BDC-B7D2-9A62-0359-4AFD08A1E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109F6-4804-9DA3-A916-1C8CBE83D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41566-8141-DC5D-44C9-CFEC50642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4F104-9324-151D-E7C6-02EBB6122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96B31-DBC4-66E3-340F-88D87AA5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86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C3C03-0EBF-EC25-4ED5-4616D6B93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76A0CB-83CD-DBE3-4FA0-476D29CC10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6BF0C1-B4A9-141C-F1CC-E94D89F9F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972B9-94F6-3225-3663-A3FFA9F2D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DD776-84B1-ED99-E1CE-8894E56FA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57CEB2-AA46-FA60-BF41-1C62CBD5B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24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29496-433C-4B87-C8A0-2FB1758B1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A3B648-B24A-B073-046B-C968FC525F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6FA58-0B8F-A33A-C47F-B6B2E6499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E11BC-805B-0095-D8F2-86F17DF92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FD240-DE5C-43F1-B10A-6D5C78563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6608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D55D53-E033-B69C-CBC0-CE0E1D4A30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2CB68B-706B-DC09-D96B-E2CC3B92E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1C541-A9D1-C057-C1E8-90FB27BCB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C4DF6-6EE8-C1AD-07EB-53EA5070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13F95-8722-F9C1-2339-C3245861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37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90096-BE48-C69A-BEF7-5620E70F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A392B-7976-233D-EDED-C9BF743EF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8132A-93B0-619B-3FBF-31372E0CE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91652-539B-18E5-7EDA-3A951DD3B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B666E-6875-EAE7-7AE0-7B858B7BC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2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F8110-E00D-42EC-DA67-F60195E8D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09B19-0E8D-A1D4-3017-3558DD0735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66960-9CC4-33A6-D800-D87E1B23A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3F352-87B2-6082-CA2B-531422938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A36481-2E9B-B0E7-A4BE-CEC8F52B5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D9D0E3-7EDA-DE04-6A64-B6DA8EE4D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1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8BD93-2ECC-C2C7-EEF0-941842F45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A48BB-F1E7-F971-991D-8CF444B10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976F69-7685-9A16-1ACD-37472F6B70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157525-3AA1-ADD6-2CBE-2030CACB70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86A90-5787-1935-C04F-23A5CECFFA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851856-F447-7AB0-379B-0F2C87746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58574D-A81F-6973-F8F1-E6EB7CA00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48A625-9F73-602B-5092-C0CCF9175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61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AF06F-480B-181F-A5A0-DEE1A0D84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0FD151-AF0A-07EE-8834-381BF7068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0BBFA9-2091-F01C-9569-D8CC2AD1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41EE0-E2F2-BE0E-8072-3BD8FFCF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517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295E9F-38C4-79C4-C897-E0220FCE0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1FD5C1-51AF-A794-7CC5-A056115CE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CBC84-A2D8-C0C0-72B8-C1B2FB62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83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C560-71AA-C862-2A55-603C15726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2ACEB-F827-053D-EB2E-952C3AAC1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A43877-FEFA-AB52-EA68-32005EE02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72904-AA62-3CD5-A1BB-15E6465D7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C6F736-1066-80DE-530F-0638A7BB3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99081-5EF2-746B-9F4D-C70087076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BE664-444C-DF5E-B0A3-F2DC682CC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2C67F2-2FFB-1AAE-EE8A-F40C9D127F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CC960-F5AE-C6C3-A4CF-A6B508BDD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09A44A-3BB3-0D8C-2668-12453641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C25277-8F87-6019-7AD9-3D458A02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3081A8-9F38-0AF4-BC78-9A036E841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1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E37EEE-A621-097F-C1AE-8A4CAE0BC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95513B-B403-51D9-BEB4-6AD94D90A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3F367-1A13-6CEF-FD00-19210D78C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359EF0-D981-48B0-9EB4-0F2E7E6CAF0A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2440A-244D-450A-7DD1-D24794761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F78C7-52DA-70BF-A899-AD3530990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BBB5A5-B011-4DD1-B76E-05ABFF4F6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66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65481E-5032-D2E8-4DFC-1C40EF36F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6D8D3-AE0A-0119-8978-3B81FAA98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194E2-101C-A283-F95D-C8034114B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42A6A2-D624-2B44-8BE7-70C792DC7214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86D61-E5BD-0BA0-42B3-8098D46B1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60620-7958-7CF0-9EAE-6FB8AAAD7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6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387B5-0FF9-2803-C347-D7A910152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77081"/>
            <a:ext cx="10515600" cy="285273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C000"/>
                </a:solidFill>
              </a:rPr>
              <a:t>Menulis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Berita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dengan</a:t>
            </a:r>
            <a:r>
              <a:rPr lang="en-US" dirty="0">
                <a:solidFill>
                  <a:srgbClr val="FFC000"/>
                </a:solidFill>
              </a:rPr>
              <a:t> AI </a:t>
            </a:r>
            <a:br>
              <a:rPr lang="en-US" dirty="0">
                <a:solidFill>
                  <a:srgbClr val="FFC000"/>
                </a:solidFill>
              </a:rPr>
            </a:br>
            <a:r>
              <a:rPr lang="en-US" sz="2400" dirty="0">
                <a:solidFill>
                  <a:srgbClr val="FFC000"/>
                </a:solidFill>
              </a:rPr>
              <a:t>(Artificial Intelligence) </a:t>
            </a:r>
            <a:br>
              <a:rPr lang="en-US" sz="3200" dirty="0">
                <a:solidFill>
                  <a:srgbClr val="FFC000"/>
                </a:solidFill>
              </a:rPr>
            </a:br>
            <a:r>
              <a:rPr lang="en-US" dirty="0">
                <a:solidFill>
                  <a:srgbClr val="FFC000"/>
                </a:solidFill>
              </a:rPr>
              <a:t>Teknik TTG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7696A-B77C-D9F5-3731-7E34E2265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56806"/>
            <a:ext cx="10515600" cy="1500187"/>
          </a:xfrm>
        </p:spPr>
        <p:txBody>
          <a:bodyPr>
            <a:normAutofit/>
          </a:bodyPr>
          <a:lstStyle/>
          <a:p>
            <a:pPr algn="ctr"/>
            <a:endParaRPr lang="en-US" dirty="0">
              <a:solidFill>
                <a:srgbClr val="FFC000"/>
              </a:solidFill>
            </a:endParaRPr>
          </a:p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7" name="Picture 6" descr="A red square with a black border&#10;&#10;AI-generated content may be incorrect.">
            <a:extLst>
              <a:ext uri="{FF2B5EF4-FFF2-40B4-BE49-F238E27FC236}">
                <a16:creationId xmlns:a16="http://schemas.microsoft.com/office/drawing/2014/main" id="{5538547C-833E-8485-B473-97CCB6569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6210300"/>
            <a:ext cx="4572000" cy="647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254706-AB71-4300-38FE-6B6BC7FF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138" b="6057"/>
          <a:stretch>
            <a:fillRect/>
          </a:stretch>
        </p:blipFill>
        <p:spPr>
          <a:xfrm>
            <a:off x="0" y="0"/>
            <a:ext cx="5155442" cy="768350"/>
          </a:xfrm>
          <a:prstGeom prst="rect">
            <a:avLst/>
          </a:prstGeom>
        </p:spPr>
      </p:pic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6DD228AA-6122-7930-7BF9-C53B9B1414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522" b="30206"/>
          <a:stretch>
            <a:fillRect/>
          </a:stretch>
        </p:blipFill>
        <p:spPr>
          <a:xfrm>
            <a:off x="7570034" y="144235"/>
            <a:ext cx="4609838" cy="124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5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FC94F-A562-AC49-9457-AA21C56FB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61FE5-030D-812E-7AFD-FBA02C7F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37EA077F-9200-5932-A87D-6C285970F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5DDA77-9650-2C2A-87C7-DCB624BA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Boleh</a:t>
            </a:r>
            <a:r>
              <a:rPr lang="en-US" b="1" dirty="0"/>
              <a:t> </a:t>
            </a:r>
            <a:r>
              <a:rPr lang="en-US" b="1" dirty="0" err="1"/>
              <a:t>kirim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sini</a:t>
            </a:r>
            <a:r>
              <a:rPr lang="en-US" b="1" dirty="0"/>
              <a:t> </a:t>
            </a:r>
            <a:r>
              <a:rPr lang="en-US" b="1" dirty="0" err="1"/>
              <a:t>ya</a:t>
            </a:r>
            <a:r>
              <a:rPr lang="en-US" b="1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8192A-C99E-868C-71F9-688456D5C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muhammadiyah.or.id</a:t>
            </a:r>
          </a:p>
          <a:p>
            <a:pPr marL="0" indent="0">
              <a:buNone/>
            </a:pPr>
            <a:r>
              <a:rPr lang="en-US" dirty="0"/>
              <a:t>menara62.com</a:t>
            </a:r>
          </a:p>
          <a:p>
            <a:pPr marL="0" indent="0">
              <a:buNone/>
            </a:pPr>
            <a:r>
              <a:rPr lang="en-US" dirty="0"/>
              <a:t>uaramuhammadiyah.id</a:t>
            </a:r>
          </a:p>
          <a:p>
            <a:pPr marL="0" indent="0">
              <a:buNone/>
            </a:pPr>
            <a:r>
              <a:rPr lang="en-US" dirty="0"/>
              <a:t>tajdid.id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dan lain-lain</a:t>
            </a:r>
          </a:p>
        </p:txBody>
      </p:sp>
    </p:spTree>
    <p:extLst>
      <p:ext uri="{BB962C8B-B14F-4D97-AF65-F5344CB8AC3E}">
        <p14:creationId xmlns:p14="http://schemas.microsoft.com/office/powerpoint/2010/main" val="87897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722EF1-104D-9A4F-5532-676413A1F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Tuntutan</a:t>
            </a:r>
            <a:r>
              <a:rPr lang="en-US" b="1" dirty="0"/>
              <a:t> </a:t>
            </a:r>
            <a:r>
              <a:rPr lang="en-US" b="1" dirty="0" err="1"/>
              <a:t>Publikasi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8CAE6-3C7F-B7EB-9559-0AE8DC07A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0796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instansi</a:t>
            </a:r>
            <a:r>
              <a:rPr lang="en-US" dirty="0"/>
              <a:t>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publikasi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Media online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, </a:t>
            </a:r>
            <a:r>
              <a:rPr lang="en-US" dirty="0" err="1"/>
              <a:t>padat</a:t>
            </a:r>
            <a:r>
              <a:rPr lang="en-US" dirty="0"/>
              <a:t> dan </a:t>
            </a:r>
            <a:r>
              <a:rPr lang="en-US" dirty="0" err="1"/>
              <a:t>menarik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ighlight>
                  <a:srgbClr val="FFFF00"/>
                </a:highlight>
              </a:rPr>
              <a:t>Press release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jembatan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publik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75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F2894-61BE-4E2E-09EC-80BC1CBD1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B96771-9B98-A275-C92E-56247A54D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BD32BBA9-FC53-61ED-63B0-E6A2A5BF68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86602C-921C-002A-D327-6F9C3BD7C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Mengapa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EE0E2-25DE-365F-C21B-FE2D38801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Era digital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Menyusun</a:t>
            </a:r>
            <a:r>
              <a:rPr lang="en-US" dirty="0"/>
              <a:t> draft press release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merangkum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kompleks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konsistensi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dan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jurnalistik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opsi</a:t>
            </a:r>
            <a:r>
              <a:rPr lang="en-US" dirty="0"/>
              <a:t> </a:t>
            </a:r>
            <a:r>
              <a:rPr lang="en-US" dirty="0" err="1"/>
              <a:t>judul</a:t>
            </a:r>
            <a:r>
              <a:rPr lang="en-US" dirty="0"/>
              <a:t> headline yang </a:t>
            </a:r>
            <a:r>
              <a:rPr lang="en-US" dirty="0" err="1"/>
              <a:t>menarik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06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FC94F-A562-AC49-9457-AA21C56FB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61FE5-030D-812E-7AFD-FBA02C7F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37EA077F-9200-5932-A87D-6C285970F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5DDA77-9650-2C2A-87C7-DCB624BA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Manfaat</a:t>
            </a:r>
            <a:r>
              <a:rPr lang="en-US" b="1" dirty="0"/>
              <a:t> Utama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8192A-C99E-868C-71F9-688456D5C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Efisien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b="1" dirty="0"/>
              <a:t>: </a:t>
            </a:r>
            <a:r>
              <a:rPr lang="en-US" dirty="0" err="1"/>
              <a:t>publikasi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acara</a:t>
            </a:r>
          </a:p>
          <a:p>
            <a:pPr marL="0" indent="0">
              <a:buNone/>
            </a:pPr>
            <a:r>
              <a:rPr lang="en-US" b="1" dirty="0" err="1"/>
              <a:t>Akurasi</a:t>
            </a:r>
            <a:r>
              <a:rPr lang="en-US" b="1" dirty="0"/>
              <a:t> data: </a:t>
            </a:r>
            <a:r>
              <a:rPr lang="en-US" dirty="0"/>
              <a:t>AI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memproses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rapi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Meningkatkan</a:t>
            </a:r>
            <a:r>
              <a:rPr lang="en-US" b="1" dirty="0"/>
              <a:t> </a:t>
            </a:r>
            <a:r>
              <a:rPr lang="en-US" b="1" dirty="0" err="1"/>
              <a:t>visibilitas</a:t>
            </a:r>
            <a:r>
              <a:rPr lang="en-US" b="1" dirty="0"/>
              <a:t>: </a:t>
            </a:r>
            <a:r>
              <a:rPr lang="en-US" dirty="0" err="1"/>
              <a:t>konten</a:t>
            </a:r>
            <a:r>
              <a:rPr lang="en-US" dirty="0"/>
              <a:t> </a:t>
            </a:r>
            <a:r>
              <a:rPr lang="en-US" dirty="0" err="1"/>
              <a:t>ramah</a:t>
            </a:r>
            <a:r>
              <a:rPr lang="en-US" dirty="0"/>
              <a:t> SEO (o</a:t>
            </a:r>
            <a:r>
              <a:rPr lang="en-ID" dirty="0" err="1"/>
              <a:t>ptimasi</a:t>
            </a:r>
            <a:r>
              <a:rPr lang="en-ID" dirty="0"/>
              <a:t> </a:t>
            </a:r>
            <a:r>
              <a:rPr lang="en-ID" dirty="0" err="1"/>
              <a:t>mesin</a:t>
            </a:r>
            <a:r>
              <a:rPr lang="en-ID" dirty="0"/>
              <a:t> </a:t>
            </a:r>
            <a:r>
              <a:rPr lang="en-ID" dirty="0" err="1"/>
              <a:t>pencari</a:t>
            </a:r>
            <a:r>
              <a:rPr lang="en-ID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06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FC94F-A562-AC49-9457-AA21C56FB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61FE5-030D-812E-7AFD-FBA02C7F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37EA077F-9200-5932-A87D-6C285970F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5DDA77-9650-2C2A-87C7-DCB624BA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Positif</a:t>
            </a:r>
            <a:r>
              <a:rPr lang="en-US" b="1" dirty="0"/>
              <a:t> </a:t>
            </a:r>
            <a:r>
              <a:rPr lang="en-US" b="1" dirty="0" err="1"/>
              <a:t>Bagi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8192A-C99E-868C-71F9-688456D5C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Reputasi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lewat</a:t>
            </a:r>
            <a:r>
              <a:rPr lang="en-US" dirty="0"/>
              <a:t> </a:t>
            </a:r>
            <a:r>
              <a:rPr lang="en-US" dirty="0" err="1"/>
              <a:t>publikasi</a:t>
            </a:r>
            <a:r>
              <a:rPr lang="en-US" dirty="0"/>
              <a:t> </a:t>
            </a:r>
            <a:r>
              <a:rPr lang="en-US" dirty="0" err="1"/>
              <a:t>profesional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Liputan</a:t>
            </a:r>
            <a:r>
              <a:rPr lang="en-US" dirty="0"/>
              <a:t> media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press release </a:t>
            </a:r>
            <a:r>
              <a:rPr lang="en-US" dirty="0" err="1"/>
              <a:t>terdistribusi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rutin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Citra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modern dan </a:t>
            </a:r>
            <a:r>
              <a:rPr lang="en-US" dirty="0" err="1"/>
              <a:t>adaptif</a:t>
            </a:r>
            <a:r>
              <a:rPr lang="en-US" dirty="0"/>
              <a:t> </a:t>
            </a:r>
            <a:r>
              <a:rPr lang="en-US" dirty="0" err="1"/>
              <a:t>teknologi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Hemat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konten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37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FC94F-A562-AC49-9457-AA21C56FB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61FE5-030D-812E-7AFD-FBA02C7F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37EA077F-9200-5932-A87D-6C285970F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5DDA77-9650-2C2A-87C7-DCB624BA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Tapi</a:t>
            </a:r>
            <a:r>
              <a:rPr lang="en-US" dirty="0"/>
              <a:t>……….</a:t>
            </a:r>
            <a:r>
              <a:rPr lang="en-US" dirty="0" err="1"/>
              <a:t>Ingak</a:t>
            </a:r>
            <a:r>
              <a:rPr lang="en-US" dirty="0"/>
              <a:t> </a:t>
            </a:r>
            <a:r>
              <a:rPr lang="en-US" dirty="0" err="1"/>
              <a:t>ingak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8192A-C99E-868C-71F9-688456D5C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2939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AI </a:t>
            </a:r>
            <a:r>
              <a:rPr lang="en-US" dirty="0" err="1"/>
              <a:t>hanya</a:t>
            </a:r>
            <a:r>
              <a:rPr lang="en-US" dirty="0"/>
              <a:t>  </a:t>
            </a:r>
            <a:r>
              <a:rPr lang="en-US" dirty="0" err="1"/>
              <a:t>alat</a:t>
            </a:r>
            <a:r>
              <a:rPr lang="en-US" dirty="0"/>
              <a:t> bantu,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pengganti</a:t>
            </a:r>
            <a:r>
              <a:rPr lang="en-US" dirty="0"/>
              <a:t> </a:t>
            </a:r>
            <a:r>
              <a:rPr lang="en-US" dirty="0" err="1"/>
              <a:t>jurnalis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verifikasi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dan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publikasi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Keseimbangan</a:t>
            </a:r>
            <a:r>
              <a:rPr lang="en-US" dirty="0"/>
              <a:t>: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dan </a:t>
            </a:r>
            <a:r>
              <a:rPr lang="en-US" dirty="0" err="1">
                <a:highlight>
                  <a:srgbClr val="FFFF00"/>
                </a:highlight>
              </a:rPr>
              <a:t>akurasi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manusia</a:t>
            </a:r>
            <a:r>
              <a:rPr lang="en-US" dirty="0">
                <a:highlight>
                  <a:srgbClr val="FFFF00"/>
                </a:highlight>
              </a:rPr>
              <a:t>(</a:t>
            </a:r>
            <a:r>
              <a:rPr lang="en-US" dirty="0" err="1">
                <a:highlight>
                  <a:srgbClr val="FFFF00"/>
                </a:highlight>
              </a:rPr>
              <a:t>nya</a:t>
            </a:r>
            <a:r>
              <a:rPr lang="en-US" dirty="0">
                <a:highlight>
                  <a:srgbClr val="FFFF00"/>
                </a:highligh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915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FC94F-A562-AC49-9457-AA21C56FB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61FE5-030D-812E-7AFD-FBA02C7F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37EA077F-9200-5932-A87D-6C285970F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5DDA77-9650-2C2A-87C7-DCB624BA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Jenis</a:t>
            </a:r>
            <a:r>
              <a:rPr lang="en-US" b="1" dirty="0"/>
              <a:t>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8192A-C99E-868C-71F9-688456D5C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0666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Nama AI</a:t>
            </a:r>
            <a:r>
              <a:rPr lang="en-US" dirty="0"/>
              <a:t>: </a:t>
            </a:r>
            <a:r>
              <a:rPr lang="en-US" dirty="0" err="1"/>
              <a:t>ChatGPT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Alat</a:t>
            </a:r>
            <a:r>
              <a:rPr lang="en-US" b="1" dirty="0"/>
              <a:t>:</a:t>
            </a:r>
            <a:r>
              <a:rPr lang="en-US" dirty="0"/>
              <a:t> Prompt (</a:t>
            </a:r>
            <a:r>
              <a:rPr lang="en-ID" dirty="0" err="1"/>
              <a:t>perintah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instruksi</a:t>
            </a:r>
            <a:r>
              <a:rPr lang="en-ID" dirty="0"/>
              <a:t> yang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kecerdasan</a:t>
            </a:r>
            <a:r>
              <a:rPr lang="en-ID" dirty="0"/>
              <a:t> </a:t>
            </a:r>
            <a:r>
              <a:rPr lang="en-ID" dirty="0" err="1"/>
              <a:t>buatan</a:t>
            </a:r>
            <a:r>
              <a:rPr lang="en-ID" dirty="0"/>
              <a:t> agar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respons</a:t>
            </a:r>
            <a:r>
              <a:rPr lang="en-ID" dirty="0"/>
              <a:t> yang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keinginan</a:t>
            </a:r>
            <a:r>
              <a:rPr lang="en-ID" dirty="0"/>
              <a:t>)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Bahan</a:t>
            </a:r>
            <a:r>
              <a:rPr lang="en-US" b="1" dirty="0"/>
              <a:t>: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terlampir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01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FC94F-A562-AC49-9457-AA21C56FB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61FE5-030D-812E-7AFD-FBA02C7F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37EA077F-9200-5932-A87D-6C285970F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5DDA77-9650-2C2A-87C7-DCB624BA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AI Teknik TTG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8192A-C99E-868C-71F9-688456D5C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40822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highlight>
                  <a:srgbClr val="FFFF00"/>
                </a:highlight>
              </a:rPr>
              <a:t>TTG </a:t>
            </a:r>
            <a:r>
              <a:rPr lang="en-US" sz="3600" b="1" dirty="0" err="1">
                <a:highlight>
                  <a:srgbClr val="FFFF00"/>
                </a:highlight>
              </a:rPr>
              <a:t>harus</a:t>
            </a:r>
            <a:r>
              <a:rPr lang="en-US" sz="3600" b="1" dirty="0">
                <a:highlight>
                  <a:srgbClr val="FFFF00"/>
                </a:highlight>
              </a:rPr>
              <a:t> </a:t>
            </a:r>
            <a:r>
              <a:rPr lang="en-US" sz="3600" b="1" dirty="0" err="1">
                <a:highlight>
                  <a:srgbClr val="FFFF00"/>
                </a:highlight>
              </a:rPr>
              <a:t>ada</a:t>
            </a:r>
            <a:r>
              <a:rPr lang="en-US" sz="3600" b="1" dirty="0">
                <a:highlight>
                  <a:srgbClr val="FFFF00"/>
                </a:highlight>
              </a:rPr>
              <a:t> </a:t>
            </a:r>
            <a:r>
              <a:rPr lang="en-US" sz="3600" b="1" dirty="0" err="1">
                <a:highlight>
                  <a:srgbClr val="FFFF00"/>
                </a:highlight>
              </a:rPr>
              <a:t>dalam</a:t>
            </a:r>
            <a:r>
              <a:rPr lang="en-US" sz="3600" b="1" dirty="0">
                <a:highlight>
                  <a:srgbClr val="FFFF00"/>
                </a:highlight>
              </a:rPr>
              <a:t> prompt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err="1"/>
              <a:t>Tugas</a:t>
            </a:r>
            <a:r>
              <a:rPr lang="en-US" b="1" dirty="0"/>
              <a:t>: </a:t>
            </a:r>
            <a:r>
              <a:rPr lang="en-US" dirty="0" err="1"/>
              <a:t>berikan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AI </a:t>
            </a:r>
          </a:p>
          <a:p>
            <a:pPr marL="0" indent="0">
              <a:buNone/>
            </a:pPr>
            <a:r>
              <a:rPr lang="en-US" dirty="0"/>
              <a:t>            (</a:t>
            </a:r>
            <a:r>
              <a:rPr lang="en-US" dirty="0" err="1"/>
              <a:t>buatkan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, </a:t>
            </a:r>
            <a:r>
              <a:rPr lang="en-US" dirty="0" err="1"/>
              <a:t>buatkan</a:t>
            </a:r>
            <a:r>
              <a:rPr lang="en-US" dirty="0"/>
              <a:t> </a:t>
            </a:r>
            <a:r>
              <a:rPr lang="en-US" dirty="0" err="1"/>
              <a:t>artikel</a:t>
            </a:r>
            <a:r>
              <a:rPr lang="en-US" dirty="0"/>
              <a:t>, </a:t>
            </a:r>
            <a:r>
              <a:rPr lang="en-US" dirty="0" err="1"/>
              <a:t>buatkan</a:t>
            </a:r>
            <a:r>
              <a:rPr lang="en-US" dirty="0"/>
              <a:t> </a:t>
            </a:r>
            <a:r>
              <a:rPr lang="en-US" dirty="0" err="1"/>
              <a:t>poin-poin</a:t>
            </a:r>
            <a:r>
              <a:rPr lang="en-US" dirty="0"/>
              <a:t>,  </a:t>
            </a:r>
            <a:r>
              <a:rPr lang="en-US" dirty="0" err="1"/>
              <a:t>buatkan</a:t>
            </a:r>
            <a:r>
              <a:rPr lang="en-US" dirty="0"/>
              <a:t> </a:t>
            </a:r>
            <a:r>
              <a:rPr lang="en-US" dirty="0" err="1"/>
              <a:t>bagan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b="1" dirty="0" err="1"/>
              <a:t>Tujuan</a:t>
            </a:r>
            <a:r>
              <a:rPr lang="en-US" b="1" dirty="0"/>
              <a:t>: </a:t>
            </a:r>
            <a:r>
              <a:rPr lang="en-US" b="1" dirty="0" err="1"/>
              <a:t>m</a:t>
            </a:r>
            <a:r>
              <a:rPr lang="en-US" dirty="0" err="1"/>
              <a:t>enjelaskan</a:t>
            </a:r>
            <a:r>
              <a:rPr lang="en-US" dirty="0"/>
              <a:t>? </a:t>
            </a:r>
            <a:r>
              <a:rPr lang="en-US" dirty="0" err="1"/>
              <a:t>mendeskripsikan</a:t>
            </a:r>
            <a:r>
              <a:rPr lang="en-US" dirty="0"/>
              <a:t>? </a:t>
            </a:r>
            <a:r>
              <a:rPr lang="en-US" dirty="0" err="1"/>
              <a:t>menginformasikan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US" dirty="0"/>
              <a:t>               </a:t>
            </a:r>
            <a:r>
              <a:rPr lang="en-US" dirty="0" err="1"/>
              <a:t>menampilkan</a:t>
            </a:r>
            <a:r>
              <a:rPr lang="en-US" dirty="0"/>
              <a:t> data? </a:t>
            </a:r>
            <a:r>
              <a:rPr lang="en-US" dirty="0" err="1"/>
              <a:t>sasarannya</a:t>
            </a:r>
            <a:r>
              <a:rPr lang="en-US" dirty="0"/>
              <a:t> </a:t>
            </a:r>
            <a:r>
              <a:rPr lang="en-US" dirty="0" err="1"/>
              <a:t>siapa</a:t>
            </a:r>
            <a:r>
              <a:rPr lang="en-US" dirty="0"/>
              <a:t>? --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butuh</a:t>
            </a:r>
            <a:r>
              <a:rPr lang="en-US" dirty="0">
                <a:sym typeface="Wingdings" panose="05000000000000000000" pitchFamily="2" charset="2"/>
              </a:rPr>
              <a:t> 5W+1H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Gaya: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 yang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US" dirty="0"/>
              <a:t>           (</a:t>
            </a:r>
            <a:r>
              <a:rPr lang="en-US" dirty="0" err="1"/>
              <a:t>naratif</a:t>
            </a:r>
            <a:r>
              <a:rPr lang="en-US" dirty="0"/>
              <a:t>, </a:t>
            </a:r>
            <a:r>
              <a:rPr lang="en-US" dirty="0" err="1"/>
              <a:t>ringan</a:t>
            </a:r>
            <a:r>
              <a:rPr lang="en-US" dirty="0"/>
              <a:t>, </a:t>
            </a:r>
            <a:r>
              <a:rPr lang="en-US" dirty="0" err="1"/>
              <a:t>mengalir</a:t>
            </a:r>
            <a:r>
              <a:rPr lang="en-US" dirty="0"/>
              <a:t>, formal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akademis</a:t>
            </a:r>
            <a:r>
              <a:rPr lang="en-US" dirty="0"/>
              <a:t>? media </a:t>
            </a:r>
            <a:r>
              <a:rPr lang="en-US" dirty="0" err="1"/>
              <a:t>apa</a:t>
            </a:r>
            <a:r>
              <a:rPr lang="en-US" dirty="0"/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115116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FC94F-A562-AC49-9457-AA21C56FB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61FE5-030D-812E-7AFD-FBA02C7F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37EA077F-9200-5932-A87D-6C285970F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5DDA77-9650-2C2A-87C7-DCB624BA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8192A-C99E-868C-71F9-688456D5C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84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b="1" dirty="0"/>
          </a:p>
          <a:p>
            <a:pPr marL="0" indent="0" algn="ctr">
              <a:buNone/>
            </a:pPr>
            <a:r>
              <a:rPr lang="en-US" sz="4400" b="1" dirty="0"/>
              <a:t>Mari </a:t>
            </a:r>
            <a:r>
              <a:rPr lang="en-US" sz="4400" b="1" dirty="0" err="1"/>
              <a:t>Latihan</a:t>
            </a:r>
            <a:r>
              <a:rPr lang="en-US" sz="4400" b="1" dirty="0"/>
              <a:t> </a:t>
            </a:r>
          </a:p>
          <a:p>
            <a:pPr marL="0" indent="0" algn="ctr">
              <a:buNone/>
            </a:pPr>
            <a:r>
              <a:rPr lang="en-US" sz="4400" b="1" dirty="0"/>
              <a:t>Buka: </a:t>
            </a:r>
          </a:p>
          <a:p>
            <a:pPr marL="0" indent="0" algn="ctr">
              <a:buNone/>
            </a:pPr>
            <a:r>
              <a:rPr lang="en-US" sz="8000" b="1" dirty="0">
                <a:highlight>
                  <a:srgbClr val="FFFF00"/>
                </a:highlight>
              </a:rPr>
              <a:t>www.ChatGPT</a:t>
            </a:r>
          </a:p>
        </p:txBody>
      </p:sp>
    </p:spTree>
    <p:extLst>
      <p:ext uri="{BB962C8B-B14F-4D97-AF65-F5344CB8AC3E}">
        <p14:creationId xmlns:p14="http://schemas.microsoft.com/office/powerpoint/2010/main" val="407443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2964</TotalTime>
  <Words>295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Wingdings</vt:lpstr>
      <vt:lpstr>Office Theme</vt:lpstr>
      <vt:lpstr>1_Office Theme</vt:lpstr>
      <vt:lpstr>Menulis Berita dengan AI  (Artificial Intelligence)  Teknik TTG</vt:lpstr>
      <vt:lpstr>Tuntutan Publikasi</vt:lpstr>
      <vt:lpstr>Mengapa Harus AI?</vt:lpstr>
      <vt:lpstr>Manfaat Utama</vt:lpstr>
      <vt:lpstr>Dampak Positif Bagi Organisasi</vt:lpstr>
      <vt:lpstr>Tapi……….Ingak ingak </vt:lpstr>
      <vt:lpstr>Jenis AI</vt:lpstr>
      <vt:lpstr>AI Teknik TTG</vt:lpstr>
      <vt:lpstr>PowerPoint Presentation</vt:lpstr>
      <vt:lpstr>Boleh kirim ke sini ya?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Menulis Berita dengan AI</dc:title>
  <dc:creator>Aswad Ishak</dc:creator>
  <cp:lastModifiedBy>No Name</cp:lastModifiedBy>
  <cp:revision>86</cp:revision>
  <dcterms:created xsi:type="dcterms:W3CDTF">2025-08-06T03:32:30Z</dcterms:created>
  <dcterms:modified xsi:type="dcterms:W3CDTF">2025-08-30T00:44:31Z</dcterms:modified>
</cp:coreProperties>
</file>