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5" r:id="rId19"/>
    <p:sldId id="274" r:id="rId20"/>
    <p:sldId id="270" r:id="rId21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30"/>
    <p:restoredTop sz="94662"/>
  </p:normalViewPr>
  <p:slideViewPr>
    <p:cSldViewPr>
      <p:cViewPr varScale="1">
        <p:scale>
          <a:sx n="69" d="100"/>
          <a:sy n="69" d="100"/>
        </p:scale>
        <p:origin x="568" y="2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8" cy="10286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20732" y="3249390"/>
            <a:ext cx="6248399" cy="414337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541758" y="0"/>
            <a:ext cx="2746242" cy="205110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782989" y="8590832"/>
            <a:ext cx="2937164" cy="1489288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0" y="9372720"/>
            <a:ext cx="3175" cy="25400"/>
          </a:xfrm>
          <a:custGeom>
            <a:avLst/>
            <a:gdLst/>
            <a:ahLst/>
            <a:cxnLst/>
            <a:rect l="l" t="t" r="r" b="b"/>
            <a:pathLst>
              <a:path w="3175" h="25400">
                <a:moveTo>
                  <a:pt x="0" y="25058"/>
                </a:moveTo>
                <a:lnTo>
                  <a:pt x="0" y="22399"/>
                </a:lnTo>
                <a:lnTo>
                  <a:pt x="2149" y="15462"/>
                </a:lnTo>
                <a:lnTo>
                  <a:pt x="1331" y="4590"/>
                </a:lnTo>
                <a:lnTo>
                  <a:pt x="0" y="1846"/>
                </a:lnTo>
                <a:lnTo>
                  <a:pt x="0" y="0"/>
                </a:lnTo>
                <a:lnTo>
                  <a:pt x="3021" y="8378"/>
                </a:lnTo>
                <a:lnTo>
                  <a:pt x="2381" y="19480"/>
                </a:lnTo>
                <a:lnTo>
                  <a:pt x="2349" y="20007"/>
                </a:lnTo>
                <a:lnTo>
                  <a:pt x="0" y="25058"/>
                </a:lnTo>
                <a:close/>
              </a:path>
              <a:path w="3175" h="25400">
                <a:moveTo>
                  <a:pt x="0" y="22399"/>
                </a:moveTo>
                <a:lnTo>
                  <a:pt x="0" y="1846"/>
                </a:lnTo>
                <a:lnTo>
                  <a:pt x="1331" y="4590"/>
                </a:lnTo>
                <a:lnTo>
                  <a:pt x="2149" y="15462"/>
                </a:lnTo>
                <a:lnTo>
                  <a:pt x="0" y="22399"/>
                </a:lnTo>
                <a:close/>
              </a:path>
            </a:pathLst>
          </a:custGeom>
          <a:solidFill>
            <a:srgbClr val="3345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9393018"/>
            <a:ext cx="958215" cy="848360"/>
          </a:xfrm>
          <a:custGeom>
            <a:avLst/>
            <a:gdLst/>
            <a:ahLst/>
            <a:cxnLst/>
            <a:rect l="l" t="t" r="r" b="b"/>
            <a:pathLst>
              <a:path w="958215" h="848359">
                <a:moveTo>
                  <a:pt x="472402" y="86983"/>
                </a:moveTo>
                <a:lnTo>
                  <a:pt x="447255" y="43487"/>
                </a:lnTo>
                <a:lnTo>
                  <a:pt x="443573" y="32642"/>
                </a:lnTo>
                <a:lnTo>
                  <a:pt x="444419" y="21743"/>
                </a:lnTo>
                <a:lnTo>
                  <a:pt x="465312" y="1199"/>
                </a:lnTo>
                <a:lnTo>
                  <a:pt x="465907" y="872"/>
                </a:lnTo>
                <a:lnTo>
                  <a:pt x="468244" y="0"/>
                </a:lnTo>
                <a:lnTo>
                  <a:pt x="475954" y="599"/>
                </a:lnTo>
                <a:lnTo>
                  <a:pt x="476364" y="599"/>
                </a:lnTo>
                <a:lnTo>
                  <a:pt x="471205" y="872"/>
                </a:lnTo>
                <a:lnTo>
                  <a:pt x="471980" y="872"/>
                </a:lnTo>
                <a:lnTo>
                  <a:pt x="466801" y="1199"/>
                </a:lnTo>
                <a:lnTo>
                  <a:pt x="477913" y="1199"/>
                </a:lnTo>
                <a:lnTo>
                  <a:pt x="483853" y="3019"/>
                </a:lnTo>
                <a:lnTo>
                  <a:pt x="500804" y="32642"/>
                </a:lnTo>
                <a:lnTo>
                  <a:pt x="497287" y="43487"/>
                </a:lnTo>
                <a:lnTo>
                  <a:pt x="496705" y="44068"/>
                </a:lnTo>
                <a:lnTo>
                  <a:pt x="496705" y="44650"/>
                </a:lnTo>
                <a:lnTo>
                  <a:pt x="483079" y="68557"/>
                </a:lnTo>
                <a:lnTo>
                  <a:pt x="472402" y="86983"/>
                </a:lnTo>
                <a:close/>
              </a:path>
              <a:path w="958215" h="848359">
                <a:moveTo>
                  <a:pt x="464670" y="1334"/>
                </a:moveTo>
                <a:lnTo>
                  <a:pt x="465031" y="1199"/>
                </a:lnTo>
                <a:lnTo>
                  <a:pt x="476364" y="599"/>
                </a:lnTo>
                <a:lnTo>
                  <a:pt x="471980" y="872"/>
                </a:lnTo>
                <a:lnTo>
                  <a:pt x="466032" y="872"/>
                </a:lnTo>
                <a:lnTo>
                  <a:pt x="465312" y="1199"/>
                </a:lnTo>
                <a:lnTo>
                  <a:pt x="466801" y="1199"/>
                </a:lnTo>
                <a:lnTo>
                  <a:pt x="464670" y="1334"/>
                </a:lnTo>
                <a:close/>
              </a:path>
              <a:path w="958215" h="848359">
                <a:moveTo>
                  <a:pt x="477913" y="1199"/>
                </a:moveTo>
                <a:lnTo>
                  <a:pt x="466801" y="1199"/>
                </a:lnTo>
                <a:lnTo>
                  <a:pt x="476308" y="599"/>
                </a:lnTo>
                <a:lnTo>
                  <a:pt x="475954" y="599"/>
                </a:lnTo>
                <a:lnTo>
                  <a:pt x="477913" y="1199"/>
                </a:lnTo>
                <a:close/>
              </a:path>
              <a:path w="958215" h="848359">
                <a:moveTo>
                  <a:pt x="483853" y="3019"/>
                </a:moveTo>
                <a:lnTo>
                  <a:pt x="475954" y="599"/>
                </a:lnTo>
                <a:lnTo>
                  <a:pt x="479470" y="872"/>
                </a:lnTo>
                <a:lnTo>
                  <a:pt x="483853" y="3019"/>
                </a:lnTo>
                <a:close/>
              </a:path>
              <a:path w="958215" h="848359">
                <a:moveTo>
                  <a:pt x="456453" y="5222"/>
                </a:moveTo>
                <a:lnTo>
                  <a:pt x="457727" y="3926"/>
                </a:lnTo>
                <a:lnTo>
                  <a:pt x="464670" y="1334"/>
                </a:lnTo>
                <a:lnTo>
                  <a:pt x="456453" y="5222"/>
                </a:lnTo>
                <a:close/>
              </a:path>
              <a:path w="958215" h="848359">
                <a:moveTo>
                  <a:pt x="488351" y="5222"/>
                </a:moveTo>
                <a:lnTo>
                  <a:pt x="483853" y="3019"/>
                </a:lnTo>
                <a:lnTo>
                  <a:pt x="486815" y="3926"/>
                </a:lnTo>
                <a:lnTo>
                  <a:pt x="488351" y="5222"/>
                </a:lnTo>
                <a:close/>
              </a:path>
              <a:path w="958215" h="848359">
                <a:moveTo>
                  <a:pt x="451289" y="9961"/>
                </a:moveTo>
                <a:lnTo>
                  <a:pt x="454991" y="5890"/>
                </a:lnTo>
                <a:lnTo>
                  <a:pt x="456460" y="5222"/>
                </a:lnTo>
                <a:lnTo>
                  <a:pt x="455632" y="5890"/>
                </a:lnTo>
                <a:lnTo>
                  <a:pt x="451289" y="9961"/>
                </a:lnTo>
                <a:close/>
              </a:path>
              <a:path w="958215" h="848359">
                <a:moveTo>
                  <a:pt x="491435" y="7823"/>
                </a:moveTo>
                <a:lnTo>
                  <a:pt x="488351" y="5222"/>
                </a:lnTo>
                <a:lnTo>
                  <a:pt x="489715" y="5890"/>
                </a:lnTo>
                <a:lnTo>
                  <a:pt x="491435" y="7823"/>
                </a:lnTo>
                <a:close/>
              </a:path>
              <a:path w="958215" h="848359">
                <a:moveTo>
                  <a:pt x="496491" y="13504"/>
                </a:moveTo>
                <a:lnTo>
                  <a:pt x="491435" y="7823"/>
                </a:lnTo>
                <a:lnTo>
                  <a:pt x="495405" y="11171"/>
                </a:lnTo>
                <a:lnTo>
                  <a:pt x="496491" y="13504"/>
                </a:lnTo>
                <a:close/>
              </a:path>
              <a:path w="958215" h="848359">
                <a:moveTo>
                  <a:pt x="448953" y="12530"/>
                </a:moveTo>
                <a:lnTo>
                  <a:pt x="449300" y="11826"/>
                </a:lnTo>
                <a:lnTo>
                  <a:pt x="451289" y="9961"/>
                </a:lnTo>
                <a:lnTo>
                  <a:pt x="448953" y="12530"/>
                </a:lnTo>
                <a:close/>
              </a:path>
              <a:path w="958215" h="848359">
                <a:moveTo>
                  <a:pt x="928957" y="848070"/>
                </a:moveTo>
                <a:lnTo>
                  <a:pt x="15584" y="848070"/>
                </a:lnTo>
                <a:lnTo>
                  <a:pt x="794" y="843952"/>
                </a:lnTo>
                <a:lnTo>
                  <a:pt x="0" y="843130"/>
                </a:lnTo>
                <a:lnTo>
                  <a:pt x="0" y="787747"/>
                </a:lnTo>
                <a:lnTo>
                  <a:pt x="4776" y="779367"/>
                </a:lnTo>
                <a:lnTo>
                  <a:pt x="18566" y="755569"/>
                </a:lnTo>
                <a:lnTo>
                  <a:pt x="46470" y="707773"/>
                </a:lnTo>
                <a:lnTo>
                  <a:pt x="447255" y="14398"/>
                </a:lnTo>
                <a:lnTo>
                  <a:pt x="448953" y="12530"/>
                </a:lnTo>
                <a:lnTo>
                  <a:pt x="444419" y="21743"/>
                </a:lnTo>
                <a:lnTo>
                  <a:pt x="443573" y="32642"/>
                </a:lnTo>
                <a:lnTo>
                  <a:pt x="447255" y="43487"/>
                </a:lnTo>
                <a:lnTo>
                  <a:pt x="472386" y="86983"/>
                </a:lnTo>
                <a:lnTo>
                  <a:pt x="469289" y="92355"/>
                </a:lnTo>
                <a:lnTo>
                  <a:pt x="441437" y="140060"/>
                </a:lnTo>
                <a:lnTo>
                  <a:pt x="66093" y="789402"/>
                </a:lnTo>
                <a:lnTo>
                  <a:pt x="44909" y="789402"/>
                </a:lnTo>
                <a:lnTo>
                  <a:pt x="17329" y="789893"/>
                </a:lnTo>
                <a:lnTo>
                  <a:pt x="15584" y="789893"/>
                </a:lnTo>
                <a:lnTo>
                  <a:pt x="21783" y="800801"/>
                </a:lnTo>
                <a:lnTo>
                  <a:pt x="34400" y="822617"/>
                </a:lnTo>
                <a:lnTo>
                  <a:pt x="40518" y="833453"/>
                </a:lnTo>
                <a:lnTo>
                  <a:pt x="953901" y="833453"/>
                </a:lnTo>
                <a:lnTo>
                  <a:pt x="943747" y="843952"/>
                </a:lnTo>
                <a:lnTo>
                  <a:pt x="928957" y="848070"/>
                </a:lnTo>
                <a:close/>
              </a:path>
              <a:path w="958215" h="848359">
                <a:moveTo>
                  <a:pt x="903983" y="833453"/>
                </a:moveTo>
                <a:lnTo>
                  <a:pt x="903360" y="832944"/>
                </a:lnTo>
                <a:lnTo>
                  <a:pt x="903360" y="832362"/>
                </a:lnTo>
                <a:lnTo>
                  <a:pt x="888997" y="808946"/>
                </a:lnTo>
                <a:lnTo>
                  <a:pt x="875289" y="785093"/>
                </a:lnTo>
                <a:lnTo>
                  <a:pt x="861800" y="761023"/>
                </a:lnTo>
                <a:lnTo>
                  <a:pt x="848092" y="736952"/>
                </a:lnTo>
                <a:lnTo>
                  <a:pt x="472402" y="86983"/>
                </a:lnTo>
                <a:lnTo>
                  <a:pt x="483079" y="68557"/>
                </a:lnTo>
                <a:lnTo>
                  <a:pt x="496705" y="44650"/>
                </a:lnTo>
                <a:lnTo>
                  <a:pt x="496705" y="44068"/>
                </a:lnTo>
                <a:lnTo>
                  <a:pt x="497287" y="43487"/>
                </a:lnTo>
                <a:lnTo>
                  <a:pt x="500804" y="32642"/>
                </a:lnTo>
                <a:lnTo>
                  <a:pt x="500149" y="21743"/>
                </a:lnTo>
                <a:lnTo>
                  <a:pt x="500123" y="21307"/>
                </a:lnTo>
                <a:lnTo>
                  <a:pt x="496491" y="13504"/>
                </a:lnTo>
                <a:lnTo>
                  <a:pt x="497287" y="14398"/>
                </a:lnTo>
                <a:lnTo>
                  <a:pt x="497868" y="14980"/>
                </a:lnTo>
                <a:lnTo>
                  <a:pt x="497868" y="15562"/>
                </a:lnTo>
                <a:lnTo>
                  <a:pt x="511985" y="39223"/>
                </a:lnTo>
                <a:lnTo>
                  <a:pt x="525720" y="63048"/>
                </a:lnTo>
                <a:lnTo>
                  <a:pt x="539346" y="86983"/>
                </a:lnTo>
                <a:lnTo>
                  <a:pt x="945570" y="789893"/>
                </a:lnTo>
                <a:lnTo>
                  <a:pt x="928957" y="789893"/>
                </a:lnTo>
                <a:lnTo>
                  <a:pt x="922758" y="800801"/>
                </a:lnTo>
                <a:lnTo>
                  <a:pt x="910141" y="822617"/>
                </a:lnTo>
                <a:lnTo>
                  <a:pt x="903983" y="833453"/>
                </a:lnTo>
                <a:close/>
              </a:path>
              <a:path w="958215" h="848359">
                <a:moveTo>
                  <a:pt x="40642" y="833453"/>
                </a:moveTo>
                <a:lnTo>
                  <a:pt x="40269" y="832944"/>
                </a:lnTo>
                <a:lnTo>
                  <a:pt x="34400" y="822617"/>
                </a:lnTo>
                <a:lnTo>
                  <a:pt x="21783" y="800801"/>
                </a:lnTo>
                <a:lnTo>
                  <a:pt x="15584" y="789893"/>
                </a:lnTo>
                <a:lnTo>
                  <a:pt x="17329" y="789893"/>
                </a:lnTo>
                <a:lnTo>
                  <a:pt x="44909" y="789402"/>
                </a:lnTo>
                <a:lnTo>
                  <a:pt x="66093" y="789402"/>
                </a:lnTo>
                <a:lnTo>
                  <a:pt x="40642" y="833453"/>
                </a:lnTo>
                <a:close/>
              </a:path>
              <a:path w="958215" h="848359">
                <a:moveTo>
                  <a:pt x="903869" y="833453"/>
                </a:moveTo>
                <a:lnTo>
                  <a:pt x="40642" y="833453"/>
                </a:lnTo>
                <a:lnTo>
                  <a:pt x="66093" y="789402"/>
                </a:lnTo>
                <a:lnTo>
                  <a:pt x="878048" y="789893"/>
                </a:lnTo>
                <a:lnTo>
                  <a:pt x="888997" y="808946"/>
                </a:lnTo>
                <a:lnTo>
                  <a:pt x="903360" y="832362"/>
                </a:lnTo>
                <a:lnTo>
                  <a:pt x="903360" y="832944"/>
                </a:lnTo>
                <a:lnTo>
                  <a:pt x="903869" y="833453"/>
                </a:lnTo>
                <a:close/>
              </a:path>
              <a:path w="958215" h="848359">
                <a:moveTo>
                  <a:pt x="953901" y="833453"/>
                </a:moveTo>
                <a:lnTo>
                  <a:pt x="903983" y="833453"/>
                </a:lnTo>
                <a:lnTo>
                  <a:pt x="910141" y="822617"/>
                </a:lnTo>
                <a:lnTo>
                  <a:pt x="922758" y="800801"/>
                </a:lnTo>
                <a:lnTo>
                  <a:pt x="928957" y="789893"/>
                </a:lnTo>
                <a:lnTo>
                  <a:pt x="945570" y="789893"/>
                </a:lnTo>
                <a:lnTo>
                  <a:pt x="953973" y="804437"/>
                </a:lnTo>
                <a:lnTo>
                  <a:pt x="957837" y="819354"/>
                </a:lnTo>
                <a:lnTo>
                  <a:pt x="953901" y="833453"/>
                </a:lnTo>
                <a:close/>
              </a:path>
              <a:path w="958215" h="848359">
                <a:moveTo>
                  <a:pt x="902479" y="848288"/>
                </a:moveTo>
                <a:lnTo>
                  <a:pt x="871726" y="848288"/>
                </a:lnTo>
                <a:lnTo>
                  <a:pt x="816677" y="848070"/>
                </a:lnTo>
                <a:lnTo>
                  <a:pt x="927212" y="848070"/>
                </a:lnTo>
                <a:lnTo>
                  <a:pt x="902479" y="848288"/>
                </a:lnTo>
                <a:close/>
              </a:path>
            </a:pathLst>
          </a:custGeom>
          <a:solidFill>
            <a:srgbClr val="3A37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191334" y="9479411"/>
            <a:ext cx="627380" cy="640080"/>
          </a:xfrm>
          <a:custGeom>
            <a:avLst/>
            <a:gdLst/>
            <a:ahLst/>
            <a:cxnLst/>
            <a:rect l="l" t="t" r="r" b="b"/>
            <a:pathLst>
              <a:path w="627380" h="640079">
                <a:moveTo>
                  <a:pt x="138167" y="11511"/>
                </a:moveTo>
                <a:lnTo>
                  <a:pt x="140206" y="8290"/>
                </a:lnTo>
                <a:lnTo>
                  <a:pt x="149278" y="2236"/>
                </a:lnTo>
                <a:lnTo>
                  <a:pt x="149873" y="1890"/>
                </a:lnTo>
                <a:lnTo>
                  <a:pt x="160858" y="0"/>
                </a:lnTo>
                <a:lnTo>
                  <a:pt x="167756" y="1390"/>
                </a:lnTo>
                <a:lnTo>
                  <a:pt x="157185" y="1390"/>
                </a:lnTo>
                <a:lnTo>
                  <a:pt x="146314" y="4872"/>
                </a:lnTo>
                <a:lnTo>
                  <a:pt x="138167" y="11511"/>
                </a:lnTo>
                <a:close/>
              </a:path>
              <a:path w="627380" h="640079">
                <a:moveTo>
                  <a:pt x="178478" y="84805"/>
                </a:moveTo>
                <a:lnTo>
                  <a:pt x="140206" y="49595"/>
                </a:lnTo>
                <a:lnTo>
                  <a:pt x="133824" y="40032"/>
                </a:lnTo>
                <a:lnTo>
                  <a:pt x="131915" y="28942"/>
                </a:lnTo>
                <a:lnTo>
                  <a:pt x="133709" y="20046"/>
                </a:lnTo>
                <a:lnTo>
                  <a:pt x="136772" y="13713"/>
                </a:lnTo>
                <a:lnTo>
                  <a:pt x="138167" y="11511"/>
                </a:lnTo>
                <a:lnTo>
                  <a:pt x="146314" y="4872"/>
                </a:lnTo>
                <a:lnTo>
                  <a:pt x="157185" y="1390"/>
                </a:lnTo>
                <a:lnTo>
                  <a:pt x="168712" y="1890"/>
                </a:lnTo>
                <a:lnTo>
                  <a:pt x="179011" y="7199"/>
                </a:lnTo>
                <a:lnTo>
                  <a:pt x="186092" y="15998"/>
                </a:lnTo>
                <a:lnTo>
                  <a:pt x="189573" y="26761"/>
                </a:lnTo>
                <a:lnTo>
                  <a:pt x="189132" y="36651"/>
                </a:lnTo>
                <a:lnTo>
                  <a:pt x="189073" y="39123"/>
                </a:lnTo>
                <a:lnTo>
                  <a:pt x="185056" y="56667"/>
                </a:lnTo>
                <a:lnTo>
                  <a:pt x="178478" y="84805"/>
                </a:lnTo>
                <a:close/>
              </a:path>
              <a:path w="627380" h="640079">
                <a:moveTo>
                  <a:pt x="541405" y="421973"/>
                </a:moveTo>
                <a:lnTo>
                  <a:pt x="497019" y="379993"/>
                </a:lnTo>
                <a:lnTo>
                  <a:pt x="178478" y="84805"/>
                </a:lnTo>
                <a:lnTo>
                  <a:pt x="185056" y="56667"/>
                </a:lnTo>
                <a:lnTo>
                  <a:pt x="189073" y="39123"/>
                </a:lnTo>
                <a:lnTo>
                  <a:pt x="189132" y="36651"/>
                </a:lnTo>
                <a:lnTo>
                  <a:pt x="189476" y="28942"/>
                </a:lnTo>
                <a:lnTo>
                  <a:pt x="157185" y="1390"/>
                </a:lnTo>
                <a:lnTo>
                  <a:pt x="167756" y="1390"/>
                </a:lnTo>
                <a:lnTo>
                  <a:pt x="171948" y="2236"/>
                </a:lnTo>
                <a:lnTo>
                  <a:pt x="181511" y="8290"/>
                </a:lnTo>
                <a:lnTo>
                  <a:pt x="182093" y="8871"/>
                </a:lnTo>
                <a:lnTo>
                  <a:pt x="195519" y="21179"/>
                </a:lnTo>
                <a:lnTo>
                  <a:pt x="289502" y="109444"/>
                </a:lnTo>
                <a:lnTo>
                  <a:pt x="610779" y="406800"/>
                </a:lnTo>
                <a:lnTo>
                  <a:pt x="590492" y="406800"/>
                </a:lnTo>
                <a:lnTo>
                  <a:pt x="541405" y="421973"/>
                </a:lnTo>
                <a:close/>
              </a:path>
              <a:path w="627380" h="640079">
                <a:moveTo>
                  <a:pt x="136772" y="13713"/>
                </a:moveTo>
                <a:lnTo>
                  <a:pt x="137624" y="11953"/>
                </a:lnTo>
                <a:lnTo>
                  <a:pt x="138167" y="11511"/>
                </a:lnTo>
                <a:lnTo>
                  <a:pt x="136772" y="13713"/>
                </a:lnTo>
                <a:close/>
              </a:path>
              <a:path w="627380" h="640079">
                <a:moveTo>
                  <a:pt x="133709" y="20046"/>
                </a:moveTo>
                <a:lnTo>
                  <a:pt x="134152" y="17852"/>
                </a:lnTo>
                <a:lnTo>
                  <a:pt x="136772" y="13713"/>
                </a:lnTo>
                <a:lnTo>
                  <a:pt x="133709" y="20046"/>
                </a:lnTo>
                <a:close/>
              </a:path>
              <a:path w="627380" h="640079">
                <a:moveTo>
                  <a:pt x="36069" y="639506"/>
                </a:moveTo>
                <a:lnTo>
                  <a:pt x="20438" y="639506"/>
                </a:lnTo>
                <a:lnTo>
                  <a:pt x="7999" y="631725"/>
                </a:lnTo>
                <a:lnTo>
                  <a:pt x="563" y="618808"/>
                </a:lnTo>
                <a:lnTo>
                  <a:pt x="47" y="604746"/>
                </a:lnTo>
                <a:lnTo>
                  <a:pt x="0" y="602273"/>
                </a:lnTo>
                <a:lnTo>
                  <a:pt x="4017" y="584729"/>
                </a:lnTo>
                <a:lnTo>
                  <a:pt x="12271" y="549423"/>
                </a:lnTo>
                <a:lnTo>
                  <a:pt x="16289" y="531880"/>
                </a:lnTo>
                <a:lnTo>
                  <a:pt x="49450" y="386438"/>
                </a:lnTo>
                <a:lnTo>
                  <a:pt x="87846" y="218889"/>
                </a:lnTo>
                <a:lnTo>
                  <a:pt x="119262" y="79847"/>
                </a:lnTo>
                <a:lnTo>
                  <a:pt x="122661" y="65448"/>
                </a:lnTo>
                <a:lnTo>
                  <a:pt x="129243" y="36651"/>
                </a:lnTo>
                <a:lnTo>
                  <a:pt x="132642" y="22252"/>
                </a:lnTo>
                <a:lnTo>
                  <a:pt x="133709" y="20046"/>
                </a:lnTo>
                <a:lnTo>
                  <a:pt x="131915" y="28942"/>
                </a:lnTo>
                <a:lnTo>
                  <a:pt x="133824" y="40032"/>
                </a:lnTo>
                <a:lnTo>
                  <a:pt x="140206" y="49595"/>
                </a:lnTo>
                <a:lnTo>
                  <a:pt x="178478" y="84805"/>
                </a:lnTo>
                <a:lnTo>
                  <a:pt x="176802" y="91973"/>
                </a:lnTo>
                <a:lnTo>
                  <a:pt x="172801" y="109444"/>
                </a:lnTo>
                <a:lnTo>
                  <a:pt x="139623" y="254959"/>
                </a:lnTo>
                <a:lnTo>
                  <a:pt x="101349" y="421973"/>
                </a:lnTo>
                <a:lnTo>
                  <a:pt x="69811" y="561550"/>
                </a:lnTo>
                <a:lnTo>
                  <a:pt x="68366" y="567670"/>
                </a:lnTo>
                <a:lnTo>
                  <a:pt x="56140" y="571294"/>
                </a:lnTo>
                <a:lnTo>
                  <a:pt x="38723" y="576676"/>
                </a:lnTo>
                <a:lnTo>
                  <a:pt x="21525" y="582493"/>
                </a:lnTo>
                <a:lnTo>
                  <a:pt x="20943" y="582493"/>
                </a:lnTo>
                <a:lnTo>
                  <a:pt x="20361" y="583075"/>
                </a:lnTo>
                <a:lnTo>
                  <a:pt x="56431" y="619145"/>
                </a:lnTo>
                <a:lnTo>
                  <a:pt x="101954" y="619145"/>
                </a:lnTo>
                <a:lnTo>
                  <a:pt x="36069" y="639506"/>
                </a:lnTo>
                <a:close/>
              </a:path>
              <a:path w="627380" h="640079">
                <a:moveTo>
                  <a:pt x="577694" y="455668"/>
                </a:moveTo>
                <a:lnTo>
                  <a:pt x="577112" y="455086"/>
                </a:lnTo>
                <a:lnTo>
                  <a:pt x="563686" y="443024"/>
                </a:lnTo>
                <a:lnTo>
                  <a:pt x="550424" y="430579"/>
                </a:lnTo>
                <a:lnTo>
                  <a:pt x="541405" y="421973"/>
                </a:lnTo>
                <a:lnTo>
                  <a:pt x="590492" y="406800"/>
                </a:lnTo>
                <a:lnTo>
                  <a:pt x="587347" y="419017"/>
                </a:lnTo>
                <a:lnTo>
                  <a:pt x="580953" y="443024"/>
                </a:lnTo>
                <a:lnTo>
                  <a:pt x="577694" y="455668"/>
                </a:lnTo>
                <a:close/>
              </a:path>
              <a:path w="627380" h="640079">
                <a:moveTo>
                  <a:pt x="618264" y="455668"/>
                </a:moveTo>
                <a:lnTo>
                  <a:pt x="577694" y="455668"/>
                </a:lnTo>
                <a:lnTo>
                  <a:pt x="580839" y="443451"/>
                </a:lnTo>
                <a:lnTo>
                  <a:pt x="587347" y="419017"/>
                </a:lnTo>
                <a:lnTo>
                  <a:pt x="590492" y="406800"/>
                </a:lnTo>
                <a:lnTo>
                  <a:pt x="610779" y="406800"/>
                </a:lnTo>
                <a:lnTo>
                  <a:pt x="619000" y="414363"/>
                </a:lnTo>
                <a:lnTo>
                  <a:pt x="626981" y="427725"/>
                </a:lnTo>
                <a:lnTo>
                  <a:pt x="626562" y="442287"/>
                </a:lnTo>
                <a:lnTo>
                  <a:pt x="619174" y="455086"/>
                </a:lnTo>
                <a:lnTo>
                  <a:pt x="618264" y="455668"/>
                </a:lnTo>
                <a:close/>
              </a:path>
              <a:path w="627380" h="640079">
                <a:moveTo>
                  <a:pt x="101954" y="619145"/>
                </a:moveTo>
                <a:lnTo>
                  <a:pt x="56431" y="619145"/>
                </a:lnTo>
                <a:lnTo>
                  <a:pt x="59830" y="604746"/>
                </a:lnTo>
                <a:lnTo>
                  <a:pt x="66412" y="575948"/>
                </a:lnTo>
                <a:lnTo>
                  <a:pt x="68366" y="567670"/>
                </a:lnTo>
                <a:lnTo>
                  <a:pt x="73557" y="566131"/>
                </a:lnTo>
                <a:lnTo>
                  <a:pt x="541405" y="421973"/>
                </a:lnTo>
                <a:lnTo>
                  <a:pt x="550424" y="430579"/>
                </a:lnTo>
                <a:lnTo>
                  <a:pt x="563686" y="443024"/>
                </a:lnTo>
                <a:lnTo>
                  <a:pt x="577112" y="455086"/>
                </a:lnTo>
                <a:lnTo>
                  <a:pt x="577694" y="455668"/>
                </a:lnTo>
                <a:lnTo>
                  <a:pt x="618264" y="455668"/>
                </a:lnTo>
                <a:lnTo>
                  <a:pt x="606201" y="463231"/>
                </a:lnTo>
                <a:lnTo>
                  <a:pt x="605619" y="463813"/>
                </a:lnTo>
                <a:lnTo>
                  <a:pt x="605037" y="463813"/>
                </a:lnTo>
                <a:lnTo>
                  <a:pt x="587920" y="469385"/>
                </a:lnTo>
                <a:lnTo>
                  <a:pt x="101954" y="619145"/>
                </a:lnTo>
                <a:close/>
              </a:path>
              <a:path w="627380" h="640079">
                <a:moveTo>
                  <a:pt x="56431" y="619145"/>
                </a:moveTo>
                <a:lnTo>
                  <a:pt x="20361" y="583075"/>
                </a:lnTo>
                <a:lnTo>
                  <a:pt x="20943" y="582493"/>
                </a:lnTo>
                <a:lnTo>
                  <a:pt x="21525" y="582493"/>
                </a:lnTo>
                <a:lnTo>
                  <a:pt x="38723" y="576676"/>
                </a:lnTo>
                <a:lnTo>
                  <a:pt x="56140" y="571294"/>
                </a:lnTo>
                <a:lnTo>
                  <a:pt x="68366" y="567670"/>
                </a:lnTo>
                <a:lnTo>
                  <a:pt x="66412" y="575948"/>
                </a:lnTo>
                <a:lnTo>
                  <a:pt x="59830" y="604746"/>
                </a:lnTo>
                <a:lnTo>
                  <a:pt x="56510" y="618808"/>
                </a:lnTo>
                <a:lnTo>
                  <a:pt x="56431" y="619145"/>
                </a:lnTo>
                <a:close/>
              </a:path>
            </a:pathLst>
          </a:custGeom>
          <a:solidFill>
            <a:srgbClr val="3345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95942" y="8723987"/>
            <a:ext cx="654685" cy="575310"/>
          </a:xfrm>
          <a:custGeom>
            <a:avLst/>
            <a:gdLst/>
            <a:ahLst/>
            <a:cxnLst/>
            <a:rect l="l" t="t" r="r" b="b"/>
            <a:pathLst>
              <a:path w="654685" h="575309">
                <a:moveTo>
                  <a:pt x="320470" y="1056"/>
                </a:moveTo>
                <a:lnTo>
                  <a:pt x="323298" y="0"/>
                </a:lnTo>
                <a:lnTo>
                  <a:pt x="328561" y="409"/>
                </a:lnTo>
                <a:lnTo>
                  <a:pt x="330943" y="409"/>
                </a:lnTo>
                <a:lnTo>
                  <a:pt x="320470" y="1056"/>
                </a:lnTo>
                <a:close/>
              </a:path>
              <a:path w="654685" h="575309">
                <a:moveTo>
                  <a:pt x="327590" y="87141"/>
                </a:moveTo>
                <a:lnTo>
                  <a:pt x="324562" y="81938"/>
                </a:lnTo>
                <a:lnTo>
                  <a:pt x="309727" y="56231"/>
                </a:lnTo>
                <a:lnTo>
                  <a:pt x="302309" y="43487"/>
                </a:lnTo>
                <a:lnTo>
                  <a:pt x="298628" y="32642"/>
                </a:lnTo>
                <a:lnTo>
                  <a:pt x="299473" y="21743"/>
                </a:lnTo>
                <a:lnTo>
                  <a:pt x="304050" y="12444"/>
                </a:lnTo>
                <a:lnTo>
                  <a:pt x="330943" y="409"/>
                </a:lnTo>
                <a:lnTo>
                  <a:pt x="328561" y="409"/>
                </a:lnTo>
                <a:lnTo>
                  <a:pt x="355776" y="31269"/>
                </a:lnTo>
                <a:lnTo>
                  <a:pt x="355859" y="32642"/>
                </a:lnTo>
                <a:lnTo>
                  <a:pt x="352341" y="43487"/>
                </a:lnTo>
                <a:lnTo>
                  <a:pt x="352341" y="44068"/>
                </a:lnTo>
                <a:lnTo>
                  <a:pt x="351759" y="44068"/>
                </a:lnTo>
                <a:lnTo>
                  <a:pt x="351759" y="44650"/>
                </a:lnTo>
                <a:lnTo>
                  <a:pt x="342932" y="60603"/>
                </a:lnTo>
                <a:lnTo>
                  <a:pt x="333942" y="76284"/>
                </a:lnTo>
                <a:lnTo>
                  <a:pt x="327590" y="87141"/>
                </a:lnTo>
                <a:close/>
              </a:path>
              <a:path w="654685" h="575309">
                <a:moveTo>
                  <a:pt x="331701" y="653"/>
                </a:moveTo>
                <a:lnTo>
                  <a:pt x="328561" y="409"/>
                </a:lnTo>
                <a:lnTo>
                  <a:pt x="330943" y="409"/>
                </a:lnTo>
                <a:lnTo>
                  <a:pt x="331701" y="653"/>
                </a:lnTo>
                <a:close/>
              </a:path>
              <a:path w="654685" h="575309">
                <a:moveTo>
                  <a:pt x="338634" y="2885"/>
                </a:moveTo>
                <a:lnTo>
                  <a:pt x="331701" y="653"/>
                </a:lnTo>
                <a:lnTo>
                  <a:pt x="334524" y="872"/>
                </a:lnTo>
                <a:lnTo>
                  <a:pt x="338634" y="2885"/>
                </a:lnTo>
                <a:close/>
              </a:path>
              <a:path w="654685" h="575309">
                <a:moveTo>
                  <a:pt x="318173" y="1913"/>
                </a:moveTo>
                <a:lnTo>
                  <a:pt x="319981" y="1056"/>
                </a:lnTo>
                <a:lnTo>
                  <a:pt x="320470" y="1056"/>
                </a:lnTo>
                <a:lnTo>
                  <a:pt x="318173" y="1913"/>
                </a:lnTo>
                <a:close/>
              </a:path>
              <a:path w="654685" h="575309">
                <a:moveTo>
                  <a:pt x="311605" y="5029"/>
                </a:moveTo>
                <a:lnTo>
                  <a:pt x="312781" y="3926"/>
                </a:lnTo>
                <a:lnTo>
                  <a:pt x="318173" y="1913"/>
                </a:lnTo>
                <a:lnTo>
                  <a:pt x="311605" y="5029"/>
                </a:lnTo>
                <a:close/>
              </a:path>
              <a:path w="654685" h="575309">
                <a:moveTo>
                  <a:pt x="343405" y="5222"/>
                </a:moveTo>
                <a:lnTo>
                  <a:pt x="338634" y="2885"/>
                </a:lnTo>
                <a:lnTo>
                  <a:pt x="341869" y="3926"/>
                </a:lnTo>
                <a:lnTo>
                  <a:pt x="343405" y="5222"/>
                </a:lnTo>
                <a:close/>
              </a:path>
              <a:path w="654685" h="575309">
                <a:moveTo>
                  <a:pt x="305851" y="10423"/>
                </a:moveTo>
                <a:lnTo>
                  <a:pt x="309963" y="5808"/>
                </a:lnTo>
                <a:lnTo>
                  <a:pt x="311605" y="5029"/>
                </a:lnTo>
                <a:lnTo>
                  <a:pt x="305851" y="10423"/>
                </a:lnTo>
                <a:close/>
              </a:path>
              <a:path w="654685" h="575309">
                <a:moveTo>
                  <a:pt x="346490" y="7824"/>
                </a:moveTo>
                <a:lnTo>
                  <a:pt x="343405" y="5222"/>
                </a:lnTo>
                <a:lnTo>
                  <a:pt x="344602" y="5808"/>
                </a:lnTo>
                <a:lnTo>
                  <a:pt x="346490" y="7824"/>
                </a:lnTo>
                <a:close/>
              </a:path>
              <a:path w="654685" h="575309">
                <a:moveTo>
                  <a:pt x="351545" y="13503"/>
                </a:moveTo>
                <a:lnTo>
                  <a:pt x="346490" y="7824"/>
                </a:lnTo>
                <a:lnTo>
                  <a:pt x="350459" y="11171"/>
                </a:lnTo>
                <a:lnTo>
                  <a:pt x="351545" y="13503"/>
                </a:lnTo>
                <a:close/>
              </a:path>
              <a:path w="654685" h="575309">
                <a:moveTo>
                  <a:pt x="304050" y="12444"/>
                </a:moveTo>
                <a:lnTo>
                  <a:pt x="304354" y="11826"/>
                </a:lnTo>
                <a:lnTo>
                  <a:pt x="305851" y="10423"/>
                </a:lnTo>
                <a:lnTo>
                  <a:pt x="304050" y="12444"/>
                </a:lnTo>
                <a:close/>
              </a:path>
              <a:path w="654685" h="575309">
                <a:moveTo>
                  <a:pt x="625771" y="574639"/>
                </a:moveTo>
                <a:lnTo>
                  <a:pt x="28879" y="574639"/>
                </a:lnTo>
                <a:lnTo>
                  <a:pt x="14089" y="570522"/>
                </a:lnTo>
                <a:lnTo>
                  <a:pt x="3936" y="560023"/>
                </a:lnTo>
                <a:lnTo>
                  <a:pt x="0" y="545924"/>
                </a:lnTo>
                <a:lnTo>
                  <a:pt x="3863" y="531007"/>
                </a:lnTo>
                <a:lnTo>
                  <a:pt x="3863" y="530425"/>
                </a:lnTo>
                <a:lnTo>
                  <a:pt x="4445" y="530425"/>
                </a:lnTo>
                <a:lnTo>
                  <a:pt x="4445" y="529843"/>
                </a:lnTo>
                <a:lnTo>
                  <a:pt x="13271" y="513890"/>
                </a:lnTo>
                <a:lnTo>
                  <a:pt x="22261" y="498210"/>
                </a:lnTo>
                <a:lnTo>
                  <a:pt x="40514" y="467013"/>
                </a:lnTo>
                <a:lnTo>
                  <a:pt x="58940" y="434725"/>
                </a:lnTo>
                <a:lnTo>
                  <a:pt x="201082" y="188928"/>
                </a:lnTo>
                <a:lnTo>
                  <a:pt x="218971" y="158285"/>
                </a:lnTo>
                <a:lnTo>
                  <a:pt x="272639" y="65594"/>
                </a:lnTo>
                <a:lnTo>
                  <a:pt x="280056" y="52849"/>
                </a:lnTo>
                <a:lnTo>
                  <a:pt x="294891" y="27143"/>
                </a:lnTo>
                <a:lnTo>
                  <a:pt x="302309" y="14398"/>
                </a:lnTo>
                <a:lnTo>
                  <a:pt x="304050" y="12444"/>
                </a:lnTo>
                <a:lnTo>
                  <a:pt x="299473" y="21743"/>
                </a:lnTo>
                <a:lnTo>
                  <a:pt x="298734" y="31269"/>
                </a:lnTo>
                <a:lnTo>
                  <a:pt x="298628" y="32642"/>
                </a:lnTo>
                <a:lnTo>
                  <a:pt x="302309" y="43487"/>
                </a:lnTo>
                <a:lnTo>
                  <a:pt x="309727" y="56231"/>
                </a:lnTo>
                <a:lnTo>
                  <a:pt x="324562" y="81938"/>
                </a:lnTo>
                <a:lnTo>
                  <a:pt x="327590" y="87141"/>
                </a:lnTo>
                <a:lnTo>
                  <a:pt x="315689" y="107481"/>
                </a:lnTo>
                <a:lnTo>
                  <a:pt x="297264" y="139769"/>
                </a:lnTo>
                <a:lnTo>
                  <a:pt x="278674" y="172057"/>
                </a:lnTo>
                <a:lnTo>
                  <a:pt x="155122" y="385565"/>
                </a:lnTo>
                <a:lnTo>
                  <a:pt x="119343" y="447014"/>
                </a:lnTo>
                <a:lnTo>
                  <a:pt x="83565" y="508900"/>
                </a:lnTo>
                <a:lnTo>
                  <a:pt x="79449" y="515972"/>
                </a:lnTo>
                <a:lnTo>
                  <a:pt x="48022" y="515972"/>
                </a:lnTo>
                <a:lnTo>
                  <a:pt x="30042" y="516463"/>
                </a:lnTo>
                <a:lnTo>
                  <a:pt x="28879" y="516463"/>
                </a:lnTo>
                <a:lnTo>
                  <a:pt x="35078" y="527371"/>
                </a:lnTo>
                <a:lnTo>
                  <a:pt x="47695" y="549187"/>
                </a:lnTo>
                <a:lnTo>
                  <a:pt x="53853" y="560023"/>
                </a:lnTo>
                <a:lnTo>
                  <a:pt x="650715" y="560023"/>
                </a:lnTo>
                <a:lnTo>
                  <a:pt x="640561" y="570522"/>
                </a:lnTo>
                <a:lnTo>
                  <a:pt x="625771" y="574639"/>
                </a:lnTo>
                <a:close/>
              </a:path>
              <a:path w="654685" h="575309">
                <a:moveTo>
                  <a:pt x="352341" y="14980"/>
                </a:moveTo>
                <a:lnTo>
                  <a:pt x="351961" y="14398"/>
                </a:lnTo>
                <a:lnTo>
                  <a:pt x="351545" y="13503"/>
                </a:lnTo>
                <a:lnTo>
                  <a:pt x="352341" y="14398"/>
                </a:lnTo>
                <a:lnTo>
                  <a:pt x="352341" y="14980"/>
                </a:lnTo>
                <a:close/>
              </a:path>
              <a:path w="654685" h="575309">
                <a:moveTo>
                  <a:pt x="600797" y="560023"/>
                </a:moveTo>
                <a:lnTo>
                  <a:pt x="600755" y="559513"/>
                </a:lnTo>
                <a:lnTo>
                  <a:pt x="600174" y="559513"/>
                </a:lnTo>
                <a:lnTo>
                  <a:pt x="600174" y="558932"/>
                </a:lnTo>
                <a:lnTo>
                  <a:pt x="590856" y="543469"/>
                </a:lnTo>
                <a:lnTo>
                  <a:pt x="581921" y="527734"/>
                </a:lnTo>
                <a:lnTo>
                  <a:pt x="573094" y="511890"/>
                </a:lnTo>
                <a:lnTo>
                  <a:pt x="545678" y="463813"/>
                </a:lnTo>
                <a:lnTo>
                  <a:pt x="403537" y="218016"/>
                </a:lnTo>
                <a:lnTo>
                  <a:pt x="385647" y="187374"/>
                </a:lnTo>
                <a:lnTo>
                  <a:pt x="331979" y="94682"/>
                </a:lnTo>
                <a:lnTo>
                  <a:pt x="327590" y="87141"/>
                </a:lnTo>
                <a:lnTo>
                  <a:pt x="333942" y="76284"/>
                </a:lnTo>
                <a:lnTo>
                  <a:pt x="342932" y="60603"/>
                </a:lnTo>
                <a:lnTo>
                  <a:pt x="351759" y="44650"/>
                </a:lnTo>
                <a:lnTo>
                  <a:pt x="351759" y="44068"/>
                </a:lnTo>
                <a:lnTo>
                  <a:pt x="352341" y="44068"/>
                </a:lnTo>
                <a:lnTo>
                  <a:pt x="352341" y="43487"/>
                </a:lnTo>
                <a:lnTo>
                  <a:pt x="355859" y="32642"/>
                </a:lnTo>
                <a:lnTo>
                  <a:pt x="355203" y="21743"/>
                </a:lnTo>
                <a:lnTo>
                  <a:pt x="355177" y="21307"/>
                </a:lnTo>
                <a:lnTo>
                  <a:pt x="352341" y="15214"/>
                </a:lnTo>
                <a:lnTo>
                  <a:pt x="352341" y="14980"/>
                </a:lnTo>
                <a:lnTo>
                  <a:pt x="352923" y="14980"/>
                </a:lnTo>
                <a:lnTo>
                  <a:pt x="352923" y="15562"/>
                </a:lnTo>
                <a:lnTo>
                  <a:pt x="361995" y="31269"/>
                </a:lnTo>
                <a:lnTo>
                  <a:pt x="379920" y="62685"/>
                </a:lnTo>
                <a:lnTo>
                  <a:pt x="388992" y="78393"/>
                </a:lnTo>
                <a:lnTo>
                  <a:pt x="407418" y="110681"/>
                </a:lnTo>
                <a:lnTo>
                  <a:pt x="426007" y="142969"/>
                </a:lnTo>
                <a:lnTo>
                  <a:pt x="549560" y="356477"/>
                </a:lnTo>
                <a:lnTo>
                  <a:pt x="585338" y="417926"/>
                </a:lnTo>
                <a:lnTo>
                  <a:pt x="621117" y="479811"/>
                </a:lnTo>
                <a:lnTo>
                  <a:pt x="628535" y="492556"/>
                </a:lnTo>
                <a:lnTo>
                  <a:pt x="642331" y="516463"/>
                </a:lnTo>
                <a:lnTo>
                  <a:pt x="625771" y="516463"/>
                </a:lnTo>
                <a:lnTo>
                  <a:pt x="619572" y="527371"/>
                </a:lnTo>
                <a:lnTo>
                  <a:pt x="606955" y="549187"/>
                </a:lnTo>
                <a:lnTo>
                  <a:pt x="600797" y="560023"/>
                </a:lnTo>
                <a:close/>
              </a:path>
              <a:path w="654685" h="575309">
                <a:moveTo>
                  <a:pt x="53937" y="560023"/>
                </a:moveTo>
                <a:lnTo>
                  <a:pt x="53564" y="559513"/>
                </a:lnTo>
                <a:lnTo>
                  <a:pt x="47695" y="549187"/>
                </a:lnTo>
                <a:lnTo>
                  <a:pt x="35078" y="527371"/>
                </a:lnTo>
                <a:lnTo>
                  <a:pt x="28879" y="516463"/>
                </a:lnTo>
                <a:lnTo>
                  <a:pt x="30042" y="516463"/>
                </a:lnTo>
                <a:lnTo>
                  <a:pt x="48022" y="515972"/>
                </a:lnTo>
                <a:lnTo>
                  <a:pt x="62494" y="515972"/>
                </a:lnTo>
                <a:lnTo>
                  <a:pt x="79301" y="516225"/>
                </a:lnTo>
                <a:lnTo>
                  <a:pt x="76147" y="521644"/>
                </a:lnTo>
                <a:lnTo>
                  <a:pt x="61312" y="547351"/>
                </a:lnTo>
                <a:lnTo>
                  <a:pt x="53937" y="560023"/>
                </a:lnTo>
                <a:close/>
              </a:path>
              <a:path w="654685" h="575309">
                <a:moveTo>
                  <a:pt x="79301" y="516225"/>
                </a:moveTo>
                <a:lnTo>
                  <a:pt x="62494" y="515972"/>
                </a:lnTo>
                <a:lnTo>
                  <a:pt x="79449" y="515972"/>
                </a:lnTo>
                <a:lnTo>
                  <a:pt x="79301" y="516225"/>
                </a:lnTo>
                <a:close/>
              </a:path>
              <a:path w="654685" h="575309">
                <a:moveTo>
                  <a:pt x="600755" y="560023"/>
                </a:moveTo>
                <a:lnTo>
                  <a:pt x="53937" y="560023"/>
                </a:lnTo>
                <a:lnTo>
                  <a:pt x="61312" y="547351"/>
                </a:lnTo>
                <a:lnTo>
                  <a:pt x="76147" y="521644"/>
                </a:lnTo>
                <a:lnTo>
                  <a:pt x="79301" y="516225"/>
                </a:lnTo>
                <a:lnTo>
                  <a:pt x="76084" y="516225"/>
                </a:lnTo>
                <a:lnTo>
                  <a:pt x="575641" y="516463"/>
                </a:lnTo>
                <a:lnTo>
                  <a:pt x="581921" y="527734"/>
                </a:lnTo>
                <a:lnTo>
                  <a:pt x="590856" y="543469"/>
                </a:lnTo>
                <a:lnTo>
                  <a:pt x="600174" y="558932"/>
                </a:lnTo>
                <a:lnTo>
                  <a:pt x="600174" y="559513"/>
                </a:lnTo>
                <a:lnTo>
                  <a:pt x="600755" y="559513"/>
                </a:lnTo>
                <a:lnTo>
                  <a:pt x="600755" y="560023"/>
                </a:lnTo>
                <a:close/>
              </a:path>
              <a:path w="654685" h="575309">
                <a:moveTo>
                  <a:pt x="650715" y="560023"/>
                </a:moveTo>
                <a:lnTo>
                  <a:pt x="600797" y="560023"/>
                </a:lnTo>
                <a:lnTo>
                  <a:pt x="606955" y="549187"/>
                </a:lnTo>
                <a:lnTo>
                  <a:pt x="619572" y="527371"/>
                </a:lnTo>
                <a:lnTo>
                  <a:pt x="625771" y="516463"/>
                </a:lnTo>
                <a:lnTo>
                  <a:pt x="642331" y="516463"/>
                </a:lnTo>
                <a:lnTo>
                  <a:pt x="650787" y="531007"/>
                </a:lnTo>
                <a:lnTo>
                  <a:pt x="654651" y="545924"/>
                </a:lnTo>
                <a:lnTo>
                  <a:pt x="650715" y="560023"/>
                </a:lnTo>
                <a:close/>
              </a:path>
              <a:path w="654685" h="575309">
                <a:moveTo>
                  <a:pt x="608625" y="574858"/>
                </a:moveTo>
                <a:lnTo>
                  <a:pt x="588538" y="574858"/>
                </a:lnTo>
                <a:lnTo>
                  <a:pt x="559595" y="574639"/>
                </a:lnTo>
                <a:lnTo>
                  <a:pt x="624608" y="574639"/>
                </a:lnTo>
                <a:lnTo>
                  <a:pt x="608625" y="574858"/>
                </a:lnTo>
                <a:close/>
              </a:path>
            </a:pathLst>
          </a:custGeom>
          <a:solidFill>
            <a:srgbClr val="5CA5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95195" y="217091"/>
            <a:ext cx="833119" cy="810895"/>
          </a:xfrm>
          <a:custGeom>
            <a:avLst/>
            <a:gdLst/>
            <a:ahLst/>
            <a:cxnLst/>
            <a:rect l="l" t="t" r="r" b="b"/>
            <a:pathLst>
              <a:path w="833119" h="810894">
                <a:moveTo>
                  <a:pt x="70743" y="132575"/>
                </a:moveTo>
                <a:lnTo>
                  <a:pt x="61882" y="132575"/>
                </a:lnTo>
                <a:lnTo>
                  <a:pt x="57417" y="132143"/>
                </a:lnTo>
                <a:lnTo>
                  <a:pt x="57572" y="132143"/>
                </a:lnTo>
                <a:lnTo>
                  <a:pt x="48983" y="130429"/>
                </a:lnTo>
                <a:lnTo>
                  <a:pt x="16388" y="110158"/>
                </a:lnTo>
                <a:lnTo>
                  <a:pt x="432" y="75035"/>
                </a:lnTo>
                <a:lnTo>
                  <a:pt x="4" y="70724"/>
                </a:lnTo>
                <a:lnTo>
                  <a:pt x="17" y="61800"/>
                </a:lnTo>
                <a:lnTo>
                  <a:pt x="13653" y="25800"/>
                </a:lnTo>
                <a:lnTo>
                  <a:pt x="44972" y="3413"/>
                </a:lnTo>
                <a:lnTo>
                  <a:pt x="61924" y="44"/>
                </a:lnTo>
                <a:lnTo>
                  <a:pt x="70620" y="44"/>
                </a:lnTo>
                <a:lnTo>
                  <a:pt x="106659" y="13588"/>
                </a:lnTo>
                <a:lnTo>
                  <a:pt x="129128" y="44846"/>
                </a:lnTo>
                <a:lnTo>
                  <a:pt x="132541" y="70724"/>
                </a:lnTo>
                <a:lnTo>
                  <a:pt x="132149" y="74810"/>
                </a:lnTo>
                <a:lnTo>
                  <a:pt x="116312" y="109987"/>
                </a:lnTo>
                <a:lnTo>
                  <a:pt x="83593" y="130429"/>
                </a:lnTo>
                <a:lnTo>
                  <a:pt x="75055" y="132143"/>
                </a:lnTo>
                <a:lnTo>
                  <a:pt x="70743" y="132575"/>
                </a:lnTo>
                <a:close/>
              </a:path>
              <a:path w="833119" h="810894">
                <a:moveTo>
                  <a:pt x="771066" y="132571"/>
                </a:moveTo>
                <a:lnTo>
                  <a:pt x="762185" y="132571"/>
                </a:lnTo>
                <a:lnTo>
                  <a:pt x="757864" y="132137"/>
                </a:lnTo>
                <a:lnTo>
                  <a:pt x="722693" y="116085"/>
                </a:lnTo>
                <a:lnTo>
                  <a:pt x="703748" y="87547"/>
                </a:lnTo>
                <a:lnTo>
                  <a:pt x="703659" y="87329"/>
                </a:lnTo>
                <a:lnTo>
                  <a:pt x="702486" y="83390"/>
                </a:lnTo>
                <a:lnTo>
                  <a:pt x="702420" y="83168"/>
                </a:lnTo>
                <a:lnTo>
                  <a:pt x="700807" y="74829"/>
                </a:lnTo>
                <a:lnTo>
                  <a:pt x="700763" y="74600"/>
                </a:lnTo>
                <a:lnTo>
                  <a:pt x="700384" y="70507"/>
                </a:lnTo>
                <a:lnTo>
                  <a:pt x="700415" y="61551"/>
                </a:lnTo>
                <a:lnTo>
                  <a:pt x="700833" y="57554"/>
                </a:lnTo>
                <a:lnTo>
                  <a:pt x="700867" y="57232"/>
                </a:lnTo>
                <a:lnTo>
                  <a:pt x="702542" y="49089"/>
                </a:lnTo>
                <a:lnTo>
                  <a:pt x="702625" y="48685"/>
                </a:lnTo>
                <a:lnTo>
                  <a:pt x="723292" y="16013"/>
                </a:lnTo>
                <a:lnTo>
                  <a:pt x="758652" y="382"/>
                </a:lnTo>
                <a:lnTo>
                  <a:pt x="762978" y="0"/>
                </a:lnTo>
                <a:lnTo>
                  <a:pt x="770837" y="0"/>
                </a:lnTo>
                <a:lnTo>
                  <a:pt x="807360" y="13828"/>
                </a:lnTo>
                <a:lnTo>
                  <a:pt x="829561" y="44979"/>
                </a:lnTo>
                <a:lnTo>
                  <a:pt x="832436" y="57232"/>
                </a:lnTo>
                <a:lnTo>
                  <a:pt x="832500" y="57554"/>
                </a:lnTo>
                <a:lnTo>
                  <a:pt x="832901" y="61551"/>
                </a:lnTo>
                <a:lnTo>
                  <a:pt x="832950" y="70507"/>
                </a:lnTo>
                <a:lnTo>
                  <a:pt x="832556" y="74600"/>
                </a:lnTo>
                <a:lnTo>
                  <a:pt x="832534" y="74829"/>
                </a:lnTo>
                <a:lnTo>
                  <a:pt x="830893" y="83168"/>
                </a:lnTo>
                <a:lnTo>
                  <a:pt x="830849" y="83390"/>
                </a:lnTo>
                <a:lnTo>
                  <a:pt x="829661" y="87329"/>
                </a:lnTo>
                <a:lnTo>
                  <a:pt x="829596" y="87547"/>
                </a:lnTo>
                <a:lnTo>
                  <a:pt x="826353" y="95408"/>
                </a:lnTo>
                <a:lnTo>
                  <a:pt x="800022" y="123724"/>
                </a:lnTo>
                <a:lnTo>
                  <a:pt x="775385" y="132137"/>
                </a:lnTo>
                <a:lnTo>
                  <a:pt x="775540" y="132137"/>
                </a:lnTo>
                <a:lnTo>
                  <a:pt x="771066" y="132571"/>
                </a:lnTo>
                <a:close/>
              </a:path>
              <a:path w="833119" h="810894">
                <a:moveTo>
                  <a:pt x="66275" y="678326"/>
                </a:moveTo>
                <a:lnTo>
                  <a:pt x="58483" y="678326"/>
                </a:lnTo>
                <a:lnTo>
                  <a:pt x="61924" y="677987"/>
                </a:lnTo>
                <a:lnTo>
                  <a:pt x="66275" y="677987"/>
                </a:lnTo>
                <a:lnTo>
                  <a:pt x="66275" y="678326"/>
                </a:lnTo>
                <a:close/>
              </a:path>
              <a:path w="833119" h="810894">
                <a:moveTo>
                  <a:pt x="70627" y="810525"/>
                </a:moveTo>
                <a:lnTo>
                  <a:pt x="61924" y="810525"/>
                </a:lnTo>
                <a:lnTo>
                  <a:pt x="57613" y="810100"/>
                </a:lnTo>
                <a:lnTo>
                  <a:pt x="22488" y="794191"/>
                </a:lnTo>
                <a:lnTo>
                  <a:pt x="2121" y="761451"/>
                </a:lnTo>
                <a:lnTo>
                  <a:pt x="0" y="748607"/>
                </a:lnTo>
                <a:lnTo>
                  <a:pt x="0" y="739904"/>
                </a:lnTo>
                <a:lnTo>
                  <a:pt x="8673" y="711200"/>
                </a:lnTo>
                <a:lnTo>
                  <a:pt x="8750" y="711056"/>
                </a:lnTo>
                <a:lnTo>
                  <a:pt x="13464" y="704003"/>
                </a:lnTo>
                <a:lnTo>
                  <a:pt x="13586" y="703820"/>
                </a:lnTo>
                <a:lnTo>
                  <a:pt x="16334" y="700473"/>
                </a:lnTo>
                <a:lnTo>
                  <a:pt x="49077" y="680109"/>
                </a:lnTo>
                <a:lnTo>
                  <a:pt x="58044" y="678326"/>
                </a:lnTo>
                <a:lnTo>
                  <a:pt x="70611" y="678326"/>
                </a:lnTo>
                <a:lnTo>
                  <a:pt x="106602" y="691826"/>
                </a:lnTo>
                <a:lnTo>
                  <a:pt x="129049" y="722915"/>
                </a:lnTo>
                <a:lnTo>
                  <a:pt x="132551" y="748607"/>
                </a:lnTo>
                <a:lnTo>
                  <a:pt x="132127" y="752916"/>
                </a:lnTo>
                <a:lnTo>
                  <a:pt x="116216" y="788037"/>
                </a:lnTo>
                <a:lnTo>
                  <a:pt x="83473" y="808402"/>
                </a:lnTo>
                <a:lnTo>
                  <a:pt x="74937" y="810100"/>
                </a:lnTo>
                <a:lnTo>
                  <a:pt x="70627" y="810525"/>
                </a:lnTo>
                <a:close/>
              </a:path>
              <a:path w="833119" h="810894">
                <a:moveTo>
                  <a:pt x="771070" y="810513"/>
                </a:moveTo>
                <a:lnTo>
                  <a:pt x="762185" y="810513"/>
                </a:lnTo>
                <a:lnTo>
                  <a:pt x="757864" y="810079"/>
                </a:lnTo>
                <a:lnTo>
                  <a:pt x="722693" y="794027"/>
                </a:lnTo>
                <a:lnTo>
                  <a:pt x="703748" y="765490"/>
                </a:lnTo>
                <a:lnTo>
                  <a:pt x="703659" y="765272"/>
                </a:lnTo>
                <a:lnTo>
                  <a:pt x="702486" y="761333"/>
                </a:lnTo>
                <a:lnTo>
                  <a:pt x="702420" y="761110"/>
                </a:lnTo>
                <a:lnTo>
                  <a:pt x="700807" y="752771"/>
                </a:lnTo>
                <a:lnTo>
                  <a:pt x="700763" y="752542"/>
                </a:lnTo>
                <a:lnTo>
                  <a:pt x="700384" y="748449"/>
                </a:lnTo>
                <a:lnTo>
                  <a:pt x="700415" y="739493"/>
                </a:lnTo>
                <a:lnTo>
                  <a:pt x="700830" y="735527"/>
                </a:lnTo>
                <a:lnTo>
                  <a:pt x="700867" y="735174"/>
                </a:lnTo>
                <a:lnTo>
                  <a:pt x="717070" y="700075"/>
                </a:lnTo>
                <a:lnTo>
                  <a:pt x="750077" y="679944"/>
                </a:lnTo>
                <a:lnTo>
                  <a:pt x="762978" y="677942"/>
                </a:lnTo>
                <a:lnTo>
                  <a:pt x="767342" y="677942"/>
                </a:lnTo>
                <a:lnTo>
                  <a:pt x="767342" y="678324"/>
                </a:lnTo>
                <a:lnTo>
                  <a:pt x="771225" y="678324"/>
                </a:lnTo>
                <a:lnTo>
                  <a:pt x="807249" y="692023"/>
                </a:lnTo>
                <a:lnTo>
                  <a:pt x="829475" y="723007"/>
                </a:lnTo>
                <a:lnTo>
                  <a:pt x="832387" y="735174"/>
                </a:lnTo>
                <a:lnTo>
                  <a:pt x="832459" y="735527"/>
                </a:lnTo>
                <a:lnTo>
                  <a:pt x="832876" y="739493"/>
                </a:lnTo>
                <a:lnTo>
                  <a:pt x="832950" y="748449"/>
                </a:lnTo>
                <a:lnTo>
                  <a:pt x="832556" y="752542"/>
                </a:lnTo>
                <a:lnTo>
                  <a:pt x="832534" y="752771"/>
                </a:lnTo>
                <a:lnTo>
                  <a:pt x="830893" y="761110"/>
                </a:lnTo>
                <a:lnTo>
                  <a:pt x="830849" y="761333"/>
                </a:lnTo>
                <a:lnTo>
                  <a:pt x="829661" y="765272"/>
                </a:lnTo>
                <a:lnTo>
                  <a:pt x="829596" y="765490"/>
                </a:lnTo>
                <a:lnTo>
                  <a:pt x="826353" y="773350"/>
                </a:lnTo>
                <a:lnTo>
                  <a:pt x="826268" y="773557"/>
                </a:lnTo>
                <a:lnTo>
                  <a:pt x="824332" y="777189"/>
                </a:lnTo>
                <a:lnTo>
                  <a:pt x="796210" y="803725"/>
                </a:lnTo>
                <a:lnTo>
                  <a:pt x="775387" y="810079"/>
                </a:lnTo>
                <a:lnTo>
                  <a:pt x="775544" y="810079"/>
                </a:lnTo>
                <a:lnTo>
                  <a:pt x="771070" y="8105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307008" y="7733229"/>
            <a:ext cx="5854065" cy="758825"/>
          </a:xfrm>
          <a:custGeom>
            <a:avLst/>
            <a:gdLst/>
            <a:ahLst/>
            <a:cxnLst/>
            <a:rect l="l" t="t" r="r" b="b"/>
            <a:pathLst>
              <a:path w="5854065" h="758825">
                <a:moveTo>
                  <a:pt x="5501354" y="758830"/>
                </a:moveTo>
                <a:lnTo>
                  <a:pt x="352424" y="758830"/>
                </a:lnTo>
                <a:lnTo>
                  <a:pt x="304603" y="755612"/>
                </a:lnTo>
                <a:lnTo>
                  <a:pt x="258736" y="746241"/>
                </a:lnTo>
                <a:lnTo>
                  <a:pt x="215245" y="731134"/>
                </a:lnTo>
                <a:lnTo>
                  <a:pt x="174549" y="710713"/>
                </a:lnTo>
                <a:lnTo>
                  <a:pt x="137068" y="685397"/>
                </a:lnTo>
                <a:lnTo>
                  <a:pt x="103222" y="655607"/>
                </a:lnTo>
                <a:lnTo>
                  <a:pt x="73432" y="621761"/>
                </a:lnTo>
                <a:lnTo>
                  <a:pt x="48116" y="584280"/>
                </a:lnTo>
                <a:lnTo>
                  <a:pt x="27695" y="543584"/>
                </a:lnTo>
                <a:lnTo>
                  <a:pt x="12588" y="500093"/>
                </a:lnTo>
                <a:lnTo>
                  <a:pt x="3217" y="454227"/>
                </a:lnTo>
                <a:lnTo>
                  <a:pt x="0" y="406405"/>
                </a:lnTo>
                <a:lnTo>
                  <a:pt x="0" y="352424"/>
                </a:lnTo>
                <a:lnTo>
                  <a:pt x="3217" y="304603"/>
                </a:lnTo>
                <a:lnTo>
                  <a:pt x="12588" y="258736"/>
                </a:lnTo>
                <a:lnTo>
                  <a:pt x="27695" y="215245"/>
                </a:lnTo>
                <a:lnTo>
                  <a:pt x="48116" y="174549"/>
                </a:lnTo>
                <a:lnTo>
                  <a:pt x="73432" y="137068"/>
                </a:lnTo>
                <a:lnTo>
                  <a:pt x="103222" y="103222"/>
                </a:lnTo>
                <a:lnTo>
                  <a:pt x="137068" y="73432"/>
                </a:lnTo>
                <a:lnTo>
                  <a:pt x="174549" y="48116"/>
                </a:lnTo>
                <a:lnTo>
                  <a:pt x="215245" y="27695"/>
                </a:lnTo>
                <a:lnTo>
                  <a:pt x="258736" y="12588"/>
                </a:lnTo>
                <a:lnTo>
                  <a:pt x="304603" y="3217"/>
                </a:lnTo>
                <a:lnTo>
                  <a:pt x="352424" y="0"/>
                </a:lnTo>
                <a:lnTo>
                  <a:pt x="5501354" y="0"/>
                </a:lnTo>
                <a:lnTo>
                  <a:pt x="5549176" y="3217"/>
                </a:lnTo>
                <a:lnTo>
                  <a:pt x="5595042" y="12588"/>
                </a:lnTo>
                <a:lnTo>
                  <a:pt x="5638534" y="27695"/>
                </a:lnTo>
                <a:lnTo>
                  <a:pt x="5679230" y="48116"/>
                </a:lnTo>
                <a:lnTo>
                  <a:pt x="5716710" y="73432"/>
                </a:lnTo>
                <a:lnTo>
                  <a:pt x="5750556" y="103222"/>
                </a:lnTo>
                <a:lnTo>
                  <a:pt x="5780347" y="137068"/>
                </a:lnTo>
                <a:lnTo>
                  <a:pt x="5805662" y="174549"/>
                </a:lnTo>
                <a:lnTo>
                  <a:pt x="5826084" y="215245"/>
                </a:lnTo>
                <a:lnTo>
                  <a:pt x="5841190" y="258736"/>
                </a:lnTo>
                <a:lnTo>
                  <a:pt x="5850562" y="304603"/>
                </a:lnTo>
                <a:lnTo>
                  <a:pt x="5853779" y="352424"/>
                </a:lnTo>
                <a:lnTo>
                  <a:pt x="5853779" y="406405"/>
                </a:lnTo>
                <a:lnTo>
                  <a:pt x="5850562" y="454227"/>
                </a:lnTo>
                <a:lnTo>
                  <a:pt x="5841190" y="500093"/>
                </a:lnTo>
                <a:lnTo>
                  <a:pt x="5826084" y="543584"/>
                </a:lnTo>
                <a:lnTo>
                  <a:pt x="5805662" y="584280"/>
                </a:lnTo>
                <a:lnTo>
                  <a:pt x="5780347" y="621761"/>
                </a:lnTo>
                <a:lnTo>
                  <a:pt x="5750556" y="655607"/>
                </a:lnTo>
                <a:lnTo>
                  <a:pt x="5716710" y="685397"/>
                </a:lnTo>
                <a:lnTo>
                  <a:pt x="5679230" y="710713"/>
                </a:lnTo>
                <a:lnTo>
                  <a:pt x="5638534" y="731134"/>
                </a:lnTo>
                <a:lnTo>
                  <a:pt x="5595042" y="746241"/>
                </a:lnTo>
                <a:lnTo>
                  <a:pt x="5549176" y="755612"/>
                </a:lnTo>
                <a:lnTo>
                  <a:pt x="5501354" y="758830"/>
                </a:lnTo>
                <a:close/>
              </a:path>
            </a:pathLst>
          </a:custGeom>
          <a:solidFill>
            <a:srgbClr val="20626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28700" y="595212"/>
            <a:ext cx="6000749" cy="161924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20412" y="2675610"/>
            <a:ext cx="7564755" cy="4554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50" b="1" i="0">
                <a:solidFill>
                  <a:srgbClr val="3A374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6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782989" y="8590832"/>
            <a:ext cx="2937164" cy="1489288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8850972"/>
            <a:ext cx="568325" cy="1436370"/>
          </a:xfrm>
          <a:custGeom>
            <a:avLst/>
            <a:gdLst/>
            <a:ahLst/>
            <a:cxnLst/>
            <a:rect l="l" t="t" r="r" b="b"/>
            <a:pathLst>
              <a:path w="568325" h="1436370">
                <a:moveTo>
                  <a:pt x="354266" y="1176502"/>
                </a:moveTo>
                <a:lnTo>
                  <a:pt x="350278" y="1165580"/>
                </a:lnTo>
                <a:lnTo>
                  <a:pt x="342569" y="1156614"/>
                </a:lnTo>
                <a:lnTo>
                  <a:pt x="334911" y="1152639"/>
                </a:lnTo>
                <a:lnTo>
                  <a:pt x="332676" y="1151470"/>
                </a:lnTo>
                <a:lnTo>
                  <a:pt x="320814" y="1150810"/>
                </a:lnTo>
                <a:lnTo>
                  <a:pt x="310832" y="1154366"/>
                </a:lnTo>
                <a:lnTo>
                  <a:pt x="311162" y="1154366"/>
                </a:lnTo>
                <a:lnTo>
                  <a:pt x="310769" y="1154430"/>
                </a:lnTo>
                <a:lnTo>
                  <a:pt x="310299" y="1154493"/>
                </a:lnTo>
                <a:lnTo>
                  <a:pt x="310299" y="1154836"/>
                </a:lnTo>
                <a:lnTo>
                  <a:pt x="309295" y="1155750"/>
                </a:lnTo>
                <a:lnTo>
                  <a:pt x="302564" y="1161694"/>
                </a:lnTo>
                <a:lnTo>
                  <a:pt x="310299" y="1154836"/>
                </a:lnTo>
                <a:lnTo>
                  <a:pt x="310299" y="1154493"/>
                </a:lnTo>
                <a:lnTo>
                  <a:pt x="300736" y="1155750"/>
                </a:lnTo>
                <a:lnTo>
                  <a:pt x="293306" y="1156614"/>
                </a:lnTo>
                <a:lnTo>
                  <a:pt x="0" y="1195908"/>
                </a:lnTo>
                <a:lnTo>
                  <a:pt x="0" y="1253591"/>
                </a:lnTo>
                <a:lnTo>
                  <a:pt x="278574" y="1216304"/>
                </a:lnTo>
                <a:lnTo>
                  <a:pt x="276009" y="1222590"/>
                </a:lnTo>
                <a:lnTo>
                  <a:pt x="259029" y="1263611"/>
                </a:lnTo>
                <a:lnTo>
                  <a:pt x="250647" y="1284109"/>
                </a:lnTo>
                <a:lnTo>
                  <a:pt x="238086" y="1314564"/>
                </a:lnTo>
                <a:lnTo>
                  <a:pt x="213182" y="1375257"/>
                </a:lnTo>
                <a:lnTo>
                  <a:pt x="188061" y="1436039"/>
                </a:lnTo>
                <a:lnTo>
                  <a:pt x="250901" y="1436039"/>
                </a:lnTo>
                <a:lnTo>
                  <a:pt x="256260" y="1422958"/>
                </a:lnTo>
                <a:lnTo>
                  <a:pt x="282841" y="1358785"/>
                </a:lnTo>
                <a:lnTo>
                  <a:pt x="296024" y="1326591"/>
                </a:lnTo>
                <a:lnTo>
                  <a:pt x="305625" y="1303362"/>
                </a:lnTo>
                <a:lnTo>
                  <a:pt x="324815" y="1256715"/>
                </a:lnTo>
                <a:lnTo>
                  <a:pt x="334416" y="1233500"/>
                </a:lnTo>
                <a:lnTo>
                  <a:pt x="338950" y="1222590"/>
                </a:lnTo>
                <a:lnTo>
                  <a:pt x="343649" y="1211618"/>
                </a:lnTo>
                <a:lnTo>
                  <a:pt x="348246" y="1200531"/>
                </a:lnTo>
                <a:lnTo>
                  <a:pt x="349326" y="1197660"/>
                </a:lnTo>
                <a:lnTo>
                  <a:pt x="350710" y="1196263"/>
                </a:lnTo>
                <a:lnTo>
                  <a:pt x="354203" y="1188123"/>
                </a:lnTo>
                <a:lnTo>
                  <a:pt x="354203" y="1181138"/>
                </a:lnTo>
                <a:lnTo>
                  <a:pt x="353898" y="1179880"/>
                </a:lnTo>
                <a:lnTo>
                  <a:pt x="353949" y="1179347"/>
                </a:lnTo>
                <a:lnTo>
                  <a:pt x="354266" y="1176502"/>
                </a:lnTo>
                <a:close/>
              </a:path>
              <a:path w="568325" h="1436370">
                <a:moveTo>
                  <a:pt x="567944" y="396786"/>
                </a:moveTo>
                <a:lnTo>
                  <a:pt x="564222" y="386448"/>
                </a:lnTo>
                <a:lnTo>
                  <a:pt x="561886" y="383984"/>
                </a:lnTo>
                <a:lnTo>
                  <a:pt x="561505" y="383209"/>
                </a:lnTo>
                <a:lnTo>
                  <a:pt x="558317" y="380225"/>
                </a:lnTo>
                <a:lnTo>
                  <a:pt x="556158" y="377939"/>
                </a:lnTo>
                <a:lnTo>
                  <a:pt x="555599" y="377685"/>
                </a:lnTo>
                <a:lnTo>
                  <a:pt x="553161" y="375399"/>
                </a:lnTo>
                <a:lnTo>
                  <a:pt x="549173" y="372706"/>
                </a:lnTo>
                <a:lnTo>
                  <a:pt x="0" y="0"/>
                </a:lnTo>
                <a:lnTo>
                  <a:pt x="0" y="69240"/>
                </a:lnTo>
                <a:lnTo>
                  <a:pt x="449033" y="374192"/>
                </a:lnTo>
                <a:lnTo>
                  <a:pt x="473532" y="391248"/>
                </a:lnTo>
                <a:lnTo>
                  <a:pt x="481622" y="396786"/>
                </a:lnTo>
                <a:lnTo>
                  <a:pt x="0" y="629945"/>
                </a:lnTo>
                <a:lnTo>
                  <a:pt x="0" y="693915"/>
                </a:lnTo>
                <a:lnTo>
                  <a:pt x="471741" y="465531"/>
                </a:lnTo>
                <a:lnTo>
                  <a:pt x="498690" y="452920"/>
                </a:lnTo>
                <a:lnTo>
                  <a:pt x="525538" y="440080"/>
                </a:lnTo>
                <a:lnTo>
                  <a:pt x="546582" y="429361"/>
                </a:lnTo>
                <a:lnTo>
                  <a:pt x="552005" y="426593"/>
                </a:lnTo>
                <a:lnTo>
                  <a:pt x="552577" y="426593"/>
                </a:lnTo>
                <a:lnTo>
                  <a:pt x="553161" y="426008"/>
                </a:lnTo>
                <a:lnTo>
                  <a:pt x="553745" y="426008"/>
                </a:lnTo>
                <a:lnTo>
                  <a:pt x="562419" y="418846"/>
                </a:lnTo>
                <a:lnTo>
                  <a:pt x="567270" y="408406"/>
                </a:lnTo>
                <a:lnTo>
                  <a:pt x="567309" y="407885"/>
                </a:lnTo>
                <a:lnTo>
                  <a:pt x="567944" y="396786"/>
                </a:lnTo>
                <a:close/>
              </a:path>
            </a:pathLst>
          </a:custGeom>
          <a:solidFill>
            <a:srgbClr val="3345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51634" y="9259668"/>
            <a:ext cx="971550" cy="848360"/>
          </a:xfrm>
          <a:custGeom>
            <a:avLst/>
            <a:gdLst/>
            <a:ahLst/>
            <a:cxnLst/>
            <a:rect l="l" t="t" r="r" b="b"/>
            <a:pathLst>
              <a:path w="971550" h="848359">
                <a:moveTo>
                  <a:pt x="477965" y="1334"/>
                </a:moveTo>
                <a:lnTo>
                  <a:pt x="481538" y="0"/>
                </a:lnTo>
                <a:lnTo>
                  <a:pt x="489248" y="599"/>
                </a:lnTo>
                <a:lnTo>
                  <a:pt x="489659" y="599"/>
                </a:lnTo>
                <a:lnTo>
                  <a:pt x="477965" y="1334"/>
                </a:lnTo>
                <a:close/>
              </a:path>
              <a:path w="971550" h="848359">
                <a:moveTo>
                  <a:pt x="485697" y="86983"/>
                </a:moveTo>
                <a:lnTo>
                  <a:pt x="460549" y="43487"/>
                </a:lnTo>
                <a:lnTo>
                  <a:pt x="456868" y="32642"/>
                </a:lnTo>
                <a:lnTo>
                  <a:pt x="457713" y="21743"/>
                </a:lnTo>
                <a:lnTo>
                  <a:pt x="489659" y="599"/>
                </a:lnTo>
                <a:lnTo>
                  <a:pt x="489248" y="599"/>
                </a:lnTo>
                <a:lnTo>
                  <a:pt x="514099" y="32642"/>
                </a:lnTo>
                <a:lnTo>
                  <a:pt x="510581" y="43487"/>
                </a:lnTo>
                <a:lnTo>
                  <a:pt x="509999" y="44068"/>
                </a:lnTo>
                <a:lnTo>
                  <a:pt x="509999" y="44650"/>
                </a:lnTo>
                <a:lnTo>
                  <a:pt x="496373" y="68557"/>
                </a:lnTo>
                <a:lnTo>
                  <a:pt x="485697" y="86983"/>
                </a:lnTo>
                <a:close/>
              </a:path>
              <a:path w="971550" h="848359">
                <a:moveTo>
                  <a:pt x="497148" y="3019"/>
                </a:moveTo>
                <a:lnTo>
                  <a:pt x="489248" y="599"/>
                </a:lnTo>
                <a:lnTo>
                  <a:pt x="492765" y="872"/>
                </a:lnTo>
                <a:lnTo>
                  <a:pt x="497148" y="3019"/>
                </a:lnTo>
                <a:close/>
              </a:path>
              <a:path w="971550" h="848359">
                <a:moveTo>
                  <a:pt x="469715" y="5222"/>
                </a:moveTo>
                <a:lnTo>
                  <a:pt x="471021" y="3926"/>
                </a:lnTo>
                <a:lnTo>
                  <a:pt x="477965" y="1334"/>
                </a:lnTo>
                <a:lnTo>
                  <a:pt x="469715" y="5222"/>
                </a:lnTo>
                <a:close/>
              </a:path>
              <a:path w="971550" h="848359">
                <a:moveTo>
                  <a:pt x="501646" y="5222"/>
                </a:moveTo>
                <a:lnTo>
                  <a:pt x="497148" y="3019"/>
                </a:lnTo>
                <a:lnTo>
                  <a:pt x="500109" y="3926"/>
                </a:lnTo>
                <a:lnTo>
                  <a:pt x="501646" y="5222"/>
                </a:lnTo>
                <a:close/>
              </a:path>
              <a:path w="971550" h="848359">
                <a:moveTo>
                  <a:pt x="464584" y="9961"/>
                </a:moveTo>
                <a:lnTo>
                  <a:pt x="468285" y="5890"/>
                </a:lnTo>
                <a:lnTo>
                  <a:pt x="469715" y="5222"/>
                </a:lnTo>
                <a:lnTo>
                  <a:pt x="468927" y="5890"/>
                </a:lnTo>
                <a:lnTo>
                  <a:pt x="464584" y="9961"/>
                </a:lnTo>
                <a:close/>
              </a:path>
              <a:path w="971550" h="848359">
                <a:moveTo>
                  <a:pt x="504729" y="7823"/>
                </a:moveTo>
                <a:lnTo>
                  <a:pt x="501646" y="5222"/>
                </a:lnTo>
                <a:lnTo>
                  <a:pt x="503009" y="5890"/>
                </a:lnTo>
                <a:lnTo>
                  <a:pt x="504729" y="7823"/>
                </a:lnTo>
                <a:close/>
              </a:path>
              <a:path w="971550" h="848359">
                <a:moveTo>
                  <a:pt x="509785" y="13504"/>
                </a:moveTo>
                <a:lnTo>
                  <a:pt x="504729" y="7823"/>
                </a:lnTo>
                <a:lnTo>
                  <a:pt x="508700" y="11171"/>
                </a:lnTo>
                <a:lnTo>
                  <a:pt x="509785" y="13504"/>
                </a:lnTo>
                <a:close/>
              </a:path>
              <a:path w="971550" h="848359">
                <a:moveTo>
                  <a:pt x="462248" y="12530"/>
                </a:moveTo>
                <a:lnTo>
                  <a:pt x="462595" y="11826"/>
                </a:lnTo>
                <a:lnTo>
                  <a:pt x="464584" y="9961"/>
                </a:lnTo>
                <a:lnTo>
                  <a:pt x="462248" y="12530"/>
                </a:lnTo>
                <a:close/>
              </a:path>
              <a:path w="971550" h="848359">
                <a:moveTo>
                  <a:pt x="942252" y="848070"/>
                </a:moveTo>
                <a:lnTo>
                  <a:pt x="28879" y="848070"/>
                </a:lnTo>
                <a:lnTo>
                  <a:pt x="14089" y="843952"/>
                </a:lnTo>
                <a:lnTo>
                  <a:pt x="3935" y="833453"/>
                </a:lnTo>
                <a:lnTo>
                  <a:pt x="0" y="819354"/>
                </a:lnTo>
                <a:lnTo>
                  <a:pt x="3863" y="804437"/>
                </a:lnTo>
                <a:lnTo>
                  <a:pt x="4445" y="803856"/>
                </a:lnTo>
                <a:lnTo>
                  <a:pt x="4445" y="803274"/>
                </a:lnTo>
                <a:lnTo>
                  <a:pt x="18071" y="779367"/>
                </a:lnTo>
                <a:lnTo>
                  <a:pt x="31860" y="755569"/>
                </a:lnTo>
                <a:lnTo>
                  <a:pt x="59765" y="707773"/>
                </a:lnTo>
                <a:lnTo>
                  <a:pt x="460550" y="14398"/>
                </a:lnTo>
                <a:lnTo>
                  <a:pt x="462248" y="12530"/>
                </a:lnTo>
                <a:lnTo>
                  <a:pt x="457713" y="21743"/>
                </a:lnTo>
                <a:lnTo>
                  <a:pt x="456868" y="32642"/>
                </a:lnTo>
                <a:lnTo>
                  <a:pt x="460549" y="43487"/>
                </a:lnTo>
                <a:lnTo>
                  <a:pt x="485681" y="86983"/>
                </a:lnTo>
                <a:lnTo>
                  <a:pt x="482584" y="92355"/>
                </a:lnTo>
                <a:lnTo>
                  <a:pt x="454732" y="140060"/>
                </a:lnTo>
                <a:lnTo>
                  <a:pt x="79388" y="789402"/>
                </a:lnTo>
                <a:lnTo>
                  <a:pt x="58203" y="789402"/>
                </a:lnTo>
                <a:lnTo>
                  <a:pt x="30624" y="789893"/>
                </a:lnTo>
                <a:lnTo>
                  <a:pt x="28879" y="789893"/>
                </a:lnTo>
                <a:lnTo>
                  <a:pt x="35078" y="800801"/>
                </a:lnTo>
                <a:lnTo>
                  <a:pt x="47695" y="822617"/>
                </a:lnTo>
                <a:lnTo>
                  <a:pt x="53853" y="833453"/>
                </a:lnTo>
                <a:lnTo>
                  <a:pt x="967195" y="833453"/>
                </a:lnTo>
                <a:lnTo>
                  <a:pt x="957042" y="843952"/>
                </a:lnTo>
                <a:lnTo>
                  <a:pt x="942252" y="848070"/>
                </a:lnTo>
                <a:close/>
              </a:path>
              <a:path w="971550" h="848359">
                <a:moveTo>
                  <a:pt x="917277" y="833453"/>
                </a:moveTo>
                <a:lnTo>
                  <a:pt x="916654" y="832944"/>
                </a:lnTo>
                <a:lnTo>
                  <a:pt x="916654" y="832362"/>
                </a:lnTo>
                <a:lnTo>
                  <a:pt x="902292" y="808946"/>
                </a:lnTo>
                <a:lnTo>
                  <a:pt x="888584" y="785093"/>
                </a:lnTo>
                <a:lnTo>
                  <a:pt x="875094" y="761023"/>
                </a:lnTo>
                <a:lnTo>
                  <a:pt x="861386" y="736952"/>
                </a:lnTo>
                <a:lnTo>
                  <a:pt x="485697" y="86983"/>
                </a:lnTo>
                <a:lnTo>
                  <a:pt x="496373" y="68557"/>
                </a:lnTo>
                <a:lnTo>
                  <a:pt x="509999" y="44650"/>
                </a:lnTo>
                <a:lnTo>
                  <a:pt x="509999" y="44068"/>
                </a:lnTo>
                <a:lnTo>
                  <a:pt x="510581" y="43487"/>
                </a:lnTo>
                <a:lnTo>
                  <a:pt x="514099" y="32642"/>
                </a:lnTo>
                <a:lnTo>
                  <a:pt x="513444" y="21743"/>
                </a:lnTo>
                <a:lnTo>
                  <a:pt x="513417" y="21307"/>
                </a:lnTo>
                <a:lnTo>
                  <a:pt x="509785" y="13504"/>
                </a:lnTo>
                <a:lnTo>
                  <a:pt x="510581" y="14398"/>
                </a:lnTo>
                <a:lnTo>
                  <a:pt x="511163" y="14980"/>
                </a:lnTo>
                <a:lnTo>
                  <a:pt x="511163" y="15562"/>
                </a:lnTo>
                <a:lnTo>
                  <a:pt x="525280" y="39223"/>
                </a:lnTo>
                <a:lnTo>
                  <a:pt x="539015" y="63048"/>
                </a:lnTo>
                <a:lnTo>
                  <a:pt x="552641" y="86983"/>
                </a:lnTo>
                <a:lnTo>
                  <a:pt x="958770" y="789729"/>
                </a:lnTo>
                <a:lnTo>
                  <a:pt x="958865" y="789893"/>
                </a:lnTo>
                <a:lnTo>
                  <a:pt x="942252" y="789893"/>
                </a:lnTo>
                <a:lnTo>
                  <a:pt x="936053" y="800801"/>
                </a:lnTo>
                <a:lnTo>
                  <a:pt x="923436" y="822617"/>
                </a:lnTo>
                <a:lnTo>
                  <a:pt x="917277" y="833453"/>
                </a:lnTo>
                <a:close/>
              </a:path>
              <a:path w="971550" h="848359">
                <a:moveTo>
                  <a:pt x="53937" y="833453"/>
                </a:moveTo>
                <a:lnTo>
                  <a:pt x="53564" y="832944"/>
                </a:lnTo>
                <a:lnTo>
                  <a:pt x="47695" y="822617"/>
                </a:lnTo>
                <a:lnTo>
                  <a:pt x="35078" y="800801"/>
                </a:lnTo>
                <a:lnTo>
                  <a:pt x="28879" y="789893"/>
                </a:lnTo>
                <a:lnTo>
                  <a:pt x="30624" y="789893"/>
                </a:lnTo>
                <a:lnTo>
                  <a:pt x="58203" y="789402"/>
                </a:lnTo>
                <a:lnTo>
                  <a:pt x="79388" y="789402"/>
                </a:lnTo>
                <a:lnTo>
                  <a:pt x="53937" y="833453"/>
                </a:lnTo>
                <a:close/>
              </a:path>
              <a:path w="971550" h="848359">
                <a:moveTo>
                  <a:pt x="917163" y="833453"/>
                </a:moveTo>
                <a:lnTo>
                  <a:pt x="53937" y="833453"/>
                </a:lnTo>
                <a:lnTo>
                  <a:pt x="79388" y="789402"/>
                </a:lnTo>
                <a:lnTo>
                  <a:pt x="891342" y="789893"/>
                </a:lnTo>
                <a:lnTo>
                  <a:pt x="902292" y="808946"/>
                </a:lnTo>
                <a:lnTo>
                  <a:pt x="916654" y="832362"/>
                </a:lnTo>
                <a:lnTo>
                  <a:pt x="916654" y="832944"/>
                </a:lnTo>
                <a:lnTo>
                  <a:pt x="917163" y="833453"/>
                </a:lnTo>
                <a:close/>
              </a:path>
              <a:path w="971550" h="848359">
                <a:moveTo>
                  <a:pt x="967195" y="833453"/>
                </a:moveTo>
                <a:lnTo>
                  <a:pt x="917277" y="833453"/>
                </a:lnTo>
                <a:lnTo>
                  <a:pt x="923436" y="822617"/>
                </a:lnTo>
                <a:lnTo>
                  <a:pt x="936053" y="800801"/>
                </a:lnTo>
                <a:lnTo>
                  <a:pt x="942252" y="789893"/>
                </a:lnTo>
                <a:lnTo>
                  <a:pt x="958865" y="789893"/>
                </a:lnTo>
                <a:lnTo>
                  <a:pt x="967268" y="804437"/>
                </a:lnTo>
                <a:lnTo>
                  <a:pt x="971131" y="819354"/>
                </a:lnTo>
                <a:lnTo>
                  <a:pt x="967195" y="833453"/>
                </a:lnTo>
                <a:close/>
              </a:path>
              <a:path w="971550" h="848359">
                <a:moveTo>
                  <a:pt x="915774" y="848288"/>
                </a:moveTo>
                <a:lnTo>
                  <a:pt x="885021" y="848288"/>
                </a:lnTo>
                <a:lnTo>
                  <a:pt x="840937" y="848070"/>
                </a:lnTo>
                <a:lnTo>
                  <a:pt x="940507" y="848070"/>
                </a:lnTo>
                <a:lnTo>
                  <a:pt x="915774" y="848288"/>
                </a:lnTo>
                <a:close/>
              </a:path>
            </a:pathLst>
          </a:custGeom>
          <a:solidFill>
            <a:srgbClr val="3A37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756263" y="9346061"/>
            <a:ext cx="627380" cy="640080"/>
          </a:xfrm>
          <a:custGeom>
            <a:avLst/>
            <a:gdLst/>
            <a:ahLst/>
            <a:cxnLst/>
            <a:rect l="l" t="t" r="r" b="b"/>
            <a:pathLst>
              <a:path w="627380" h="640079">
                <a:moveTo>
                  <a:pt x="138167" y="11511"/>
                </a:moveTo>
                <a:lnTo>
                  <a:pt x="140206" y="8290"/>
                </a:lnTo>
                <a:lnTo>
                  <a:pt x="149278" y="2236"/>
                </a:lnTo>
                <a:lnTo>
                  <a:pt x="149873" y="1890"/>
                </a:lnTo>
                <a:lnTo>
                  <a:pt x="160858" y="0"/>
                </a:lnTo>
                <a:lnTo>
                  <a:pt x="167756" y="1390"/>
                </a:lnTo>
                <a:lnTo>
                  <a:pt x="157185" y="1390"/>
                </a:lnTo>
                <a:lnTo>
                  <a:pt x="146314" y="4872"/>
                </a:lnTo>
                <a:lnTo>
                  <a:pt x="138167" y="11511"/>
                </a:lnTo>
                <a:close/>
              </a:path>
              <a:path w="627380" h="640079">
                <a:moveTo>
                  <a:pt x="178478" y="84805"/>
                </a:moveTo>
                <a:lnTo>
                  <a:pt x="140206" y="49595"/>
                </a:lnTo>
                <a:lnTo>
                  <a:pt x="133824" y="40032"/>
                </a:lnTo>
                <a:lnTo>
                  <a:pt x="131915" y="28942"/>
                </a:lnTo>
                <a:lnTo>
                  <a:pt x="133709" y="20046"/>
                </a:lnTo>
                <a:lnTo>
                  <a:pt x="136772" y="13713"/>
                </a:lnTo>
                <a:lnTo>
                  <a:pt x="138167" y="11511"/>
                </a:lnTo>
                <a:lnTo>
                  <a:pt x="146314" y="4872"/>
                </a:lnTo>
                <a:lnTo>
                  <a:pt x="157185" y="1390"/>
                </a:lnTo>
                <a:lnTo>
                  <a:pt x="168712" y="1890"/>
                </a:lnTo>
                <a:lnTo>
                  <a:pt x="179011" y="7199"/>
                </a:lnTo>
                <a:lnTo>
                  <a:pt x="186092" y="15998"/>
                </a:lnTo>
                <a:lnTo>
                  <a:pt x="189573" y="26761"/>
                </a:lnTo>
                <a:lnTo>
                  <a:pt x="189132" y="36651"/>
                </a:lnTo>
                <a:lnTo>
                  <a:pt x="189073" y="39123"/>
                </a:lnTo>
                <a:lnTo>
                  <a:pt x="185056" y="56667"/>
                </a:lnTo>
                <a:lnTo>
                  <a:pt x="178478" y="84805"/>
                </a:lnTo>
                <a:close/>
              </a:path>
              <a:path w="627380" h="640079">
                <a:moveTo>
                  <a:pt x="541405" y="421973"/>
                </a:moveTo>
                <a:lnTo>
                  <a:pt x="497019" y="379993"/>
                </a:lnTo>
                <a:lnTo>
                  <a:pt x="178478" y="84805"/>
                </a:lnTo>
                <a:lnTo>
                  <a:pt x="185056" y="56667"/>
                </a:lnTo>
                <a:lnTo>
                  <a:pt x="189073" y="39123"/>
                </a:lnTo>
                <a:lnTo>
                  <a:pt x="189132" y="36651"/>
                </a:lnTo>
                <a:lnTo>
                  <a:pt x="189476" y="28942"/>
                </a:lnTo>
                <a:lnTo>
                  <a:pt x="157185" y="1390"/>
                </a:lnTo>
                <a:lnTo>
                  <a:pt x="167756" y="1390"/>
                </a:lnTo>
                <a:lnTo>
                  <a:pt x="171948" y="2236"/>
                </a:lnTo>
                <a:lnTo>
                  <a:pt x="181511" y="8290"/>
                </a:lnTo>
                <a:lnTo>
                  <a:pt x="182093" y="8871"/>
                </a:lnTo>
                <a:lnTo>
                  <a:pt x="195519" y="21179"/>
                </a:lnTo>
                <a:lnTo>
                  <a:pt x="289502" y="109444"/>
                </a:lnTo>
                <a:lnTo>
                  <a:pt x="610779" y="406800"/>
                </a:lnTo>
                <a:lnTo>
                  <a:pt x="590492" y="406800"/>
                </a:lnTo>
                <a:lnTo>
                  <a:pt x="541405" y="421973"/>
                </a:lnTo>
                <a:close/>
              </a:path>
              <a:path w="627380" h="640079">
                <a:moveTo>
                  <a:pt x="136772" y="13713"/>
                </a:moveTo>
                <a:lnTo>
                  <a:pt x="137624" y="11953"/>
                </a:lnTo>
                <a:lnTo>
                  <a:pt x="138167" y="11511"/>
                </a:lnTo>
                <a:lnTo>
                  <a:pt x="136772" y="13713"/>
                </a:lnTo>
                <a:close/>
              </a:path>
              <a:path w="627380" h="640079">
                <a:moveTo>
                  <a:pt x="133709" y="20046"/>
                </a:moveTo>
                <a:lnTo>
                  <a:pt x="134152" y="17852"/>
                </a:lnTo>
                <a:lnTo>
                  <a:pt x="136772" y="13713"/>
                </a:lnTo>
                <a:lnTo>
                  <a:pt x="133709" y="20046"/>
                </a:lnTo>
                <a:close/>
              </a:path>
              <a:path w="627380" h="640079">
                <a:moveTo>
                  <a:pt x="36069" y="639506"/>
                </a:moveTo>
                <a:lnTo>
                  <a:pt x="20438" y="639506"/>
                </a:lnTo>
                <a:lnTo>
                  <a:pt x="7999" y="631725"/>
                </a:lnTo>
                <a:lnTo>
                  <a:pt x="563" y="618808"/>
                </a:lnTo>
                <a:lnTo>
                  <a:pt x="47" y="604746"/>
                </a:lnTo>
                <a:lnTo>
                  <a:pt x="0" y="602273"/>
                </a:lnTo>
                <a:lnTo>
                  <a:pt x="4017" y="584729"/>
                </a:lnTo>
                <a:lnTo>
                  <a:pt x="12271" y="549423"/>
                </a:lnTo>
                <a:lnTo>
                  <a:pt x="16289" y="531880"/>
                </a:lnTo>
                <a:lnTo>
                  <a:pt x="49450" y="386438"/>
                </a:lnTo>
                <a:lnTo>
                  <a:pt x="87846" y="218889"/>
                </a:lnTo>
                <a:lnTo>
                  <a:pt x="119262" y="79847"/>
                </a:lnTo>
                <a:lnTo>
                  <a:pt x="122661" y="65448"/>
                </a:lnTo>
                <a:lnTo>
                  <a:pt x="129243" y="36651"/>
                </a:lnTo>
                <a:lnTo>
                  <a:pt x="132642" y="22252"/>
                </a:lnTo>
                <a:lnTo>
                  <a:pt x="133709" y="20046"/>
                </a:lnTo>
                <a:lnTo>
                  <a:pt x="131915" y="28942"/>
                </a:lnTo>
                <a:lnTo>
                  <a:pt x="133824" y="40032"/>
                </a:lnTo>
                <a:lnTo>
                  <a:pt x="140206" y="49595"/>
                </a:lnTo>
                <a:lnTo>
                  <a:pt x="178478" y="84805"/>
                </a:lnTo>
                <a:lnTo>
                  <a:pt x="176802" y="91973"/>
                </a:lnTo>
                <a:lnTo>
                  <a:pt x="172801" y="109444"/>
                </a:lnTo>
                <a:lnTo>
                  <a:pt x="139623" y="254959"/>
                </a:lnTo>
                <a:lnTo>
                  <a:pt x="101349" y="421973"/>
                </a:lnTo>
                <a:lnTo>
                  <a:pt x="69811" y="561550"/>
                </a:lnTo>
                <a:lnTo>
                  <a:pt x="68366" y="567670"/>
                </a:lnTo>
                <a:lnTo>
                  <a:pt x="56140" y="571294"/>
                </a:lnTo>
                <a:lnTo>
                  <a:pt x="38723" y="576676"/>
                </a:lnTo>
                <a:lnTo>
                  <a:pt x="21525" y="582493"/>
                </a:lnTo>
                <a:lnTo>
                  <a:pt x="20943" y="582493"/>
                </a:lnTo>
                <a:lnTo>
                  <a:pt x="20361" y="583075"/>
                </a:lnTo>
                <a:lnTo>
                  <a:pt x="56431" y="619145"/>
                </a:lnTo>
                <a:lnTo>
                  <a:pt x="101954" y="619145"/>
                </a:lnTo>
                <a:lnTo>
                  <a:pt x="36069" y="639506"/>
                </a:lnTo>
                <a:close/>
              </a:path>
              <a:path w="627380" h="640079">
                <a:moveTo>
                  <a:pt x="577694" y="455668"/>
                </a:moveTo>
                <a:lnTo>
                  <a:pt x="577112" y="455086"/>
                </a:lnTo>
                <a:lnTo>
                  <a:pt x="563686" y="443024"/>
                </a:lnTo>
                <a:lnTo>
                  <a:pt x="550424" y="430579"/>
                </a:lnTo>
                <a:lnTo>
                  <a:pt x="541405" y="421973"/>
                </a:lnTo>
                <a:lnTo>
                  <a:pt x="590492" y="406800"/>
                </a:lnTo>
                <a:lnTo>
                  <a:pt x="587347" y="419017"/>
                </a:lnTo>
                <a:lnTo>
                  <a:pt x="580953" y="443024"/>
                </a:lnTo>
                <a:lnTo>
                  <a:pt x="577694" y="455668"/>
                </a:lnTo>
                <a:close/>
              </a:path>
              <a:path w="627380" h="640079">
                <a:moveTo>
                  <a:pt x="618264" y="455668"/>
                </a:moveTo>
                <a:lnTo>
                  <a:pt x="577694" y="455668"/>
                </a:lnTo>
                <a:lnTo>
                  <a:pt x="580839" y="443451"/>
                </a:lnTo>
                <a:lnTo>
                  <a:pt x="587347" y="419017"/>
                </a:lnTo>
                <a:lnTo>
                  <a:pt x="590492" y="406800"/>
                </a:lnTo>
                <a:lnTo>
                  <a:pt x="610779" y="406800"/>
                </a:lnTo>
                <a:lnTo>
                  <a:pt x="619000" y="414363"/>
                </a:lnTo>
                <a:lnTo>
                  <a:pt x="626981" y="427725"/>
                </a:lnTo>
                <a:lnTo>
                  <a:pt x="626562" y="442287"/>
                </a:lnTo>
                <a:lnTo>
                  <a:pt x="619174" y="455086"/>
                </a:lnTo>
                <a:lnTo>
                  <a:pt x="618264" y="455668"/>
                </a:lnTo>
                <a:close/>
              </a:path>
              <a:path w="627380" h="640079">
                <a:moveTo>
                  <a:pt x="101954" y="619145"/>
                </a:moveTo>
                <a:lnTo>
                  <a:pt x="56431" y="619145"/>
                </a:lnTo>
                <a:lnTo>
                  <a:pt x="59830" y="604746"/>
                </a:lnTo>
                <a:lnTo>
                  <a:pt x="66412" y="575948"/>
                </a:lnTo>
                <a:lnTo>
                  <a:pt x="68366" y="567670"/>
                </a:lnTo>
                <a:lnTo>
                  <a:pt x="73557" y="566131"/>
                </a:lnTo>
                <a:lnTo>
                  <a:pt x="541405" y="421973"/>
                </a:lnTo>
                <a:lnTo>
                  <a:pt x="550424" y="430579"/>
                </a:lnTo>
                <a:lnTo>
                  <a:pt x="563686" y="443024"/>
                </a:lnTo>
                <a:lnTo>
                  <a:pt x="577112" y="455086"/>
                </a:lnTo>
                <a:lnTo>
                  <a:pt x="577694" y="455668"/>
                </a:lnTo>
                <a:lnTo>
                  <a:pt x="618264" y="455668"/>
                </a:lnTo>
                <a:lnTo>
                  <a:pt x="606201" y="463231"/>
                </a:lnTo>
                <a:lnTo>
                  <a:pt x="605619" y="463813"/>
                </a:lnTo>
                <a:lnTo>
                  <a:pt x="605037" y="463813"/>
                </a:lnTo>
                <a:lnTo>
                  <a:pt x="587920" y="469385"/>
                </a:lnTo>
                <a:lnTo>
                  <a:pt x="101954" y="619145"/>
                </a:lnTo>
                <a:close/>
              </a:path>
              <a:path w="627380" h="640079">
                <a:moveTo>
                  <a:pt x="56431" y="619145"/>
                </a:moveTo>
                <a:lnTo>
                  <a:pt x="20361" y="583075"/>
                </a:lnTo>
                <a:lnTo>
                  <a:pt x="20943" y="582493"/>
                </a:lnTo>
                <a:lnTo>
                  <a:pt x="21525" y="582493"/>
                </a:lnTo>
                <a:lnTo>
                  <a:pt x="38723" y="576676"/>
                </a:lnTo>
                <a:lnTo>
                  <a:pt x="56140" y="571294"/>
                </a:lnTo>
                <a:lnTo>
                  <a:pt x="68366" y="567670"/>
                </a:lnTo>
                <a:lnTo>
                  <a:pt x="66412" y="575948"/>
                </a:lnTo>
                <a:lnTo>
                  <a:pt x="59830" y="604746"/>
                </a:lnTo>
                <a:lnTo>
                  <a:pt x="56510" y="618808"/>
                </a:lnTo>
                <a:lnTo>
                  <a:pt x="56431" y="619145"/>
                </a:lnTo>
                <a:close/>
              </a:path>
            </a:pathLst>
          </a:custGeom>
          <a:solidFill>
            <a:srgbClr val="3345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360871" y="8590637"/>
            <a:ext cx="654685" cy="575310"/>
          </a:xfrm>
          <a:custGeom>
            <a:avLst/>
            <a:gdLst/>
            <a:ahLst/>
            <a:cxnLst/>
            <a:rect l="l" t="t" r="r" b="b"/>
            <a:pathLst>
              <a:path w="654685" h="575309">
                <a:moveTo>
                  <a:pt x="320470" y="1056"/>
                </a:moveTo>
                <a:lnTo>
                  <a:pt x="323298" y="0"/>
                </a:lnTo>
                <a:lnTo>
                  <a:pt x="328561" y="409"/>
                </a:lnTo>
                <a:lnTo>
                  <a:pt x="330943" y="409"/>
                </a:lnTo>
                <a:lnTo>
                  <a:pt x="320470" y="1056"/>
                </a:lnTo>
                <a:close/>
              </a:path>
              <a:path w="654685" h="575309">
                <a:moveTo>
                  <a:pt x="327590" y="87141"/>
                </a:moveTo>
                <a:lnTo>
                  <a:pt x="324562" y="81938"/>
                </a:lnTo>
                <a:lnTo>
                  <a:pt x="309727" y="56231"/>
                </a:lnTo>
                <a:lnTo>
                  <a:pt x="302309" y="43487"/>
                </a:lnTo>
                <a:lnTo>
                  <a:pt x="298628" y="32642"/>
                </a:lnTo>
                <a:lnTo>
                  <a:pt x="299473" y="21743"/>
                </a:lnTo>
                <a:lnTo>
                  <a:pt x="304050" y="12444"/>
                </a:lnTo>
                <a:lnTo>
                  <a:pt x="330943" y="409"/>
                </a:lnTo>
                <a:lnTo>
                  <a:pt x="328561" y="409"/>
                </a:lnTo>
                <a:lnTo>
                  <a:pt x="355776" y="31269"/>
                </a:lnTo>
                <a:lnTo>
                  <a:pt x="355859" y="32642"/>
                </a:lnTo>
                <a:lnTo>
                  <a:pt x="352341" y="43487"/>
                </a:lnTo>
                <a:lnTo>
                  <a:pt x="352341" y="44068"/>
                </a:lnTo>
                <a:lnTo>
                  <a:pt x="351759" y="44068"/>
                </a:lnTo>
                <a:lnTo>
                  <a:pt x="351759" y="44650"/>
                </a:lnTo>
                <a:lnTo>
                  <a:pt x="342932" y="60603"/>
                </a:lnTo>
                <a:lnTo>
                  <a:pt x="333942" y="76284"/>
                </a:lnTo>
                <a:lnTo>
                  <a:pt x="327590" y="87141"/>
                </a:lnTo>
                <a:close/>
              </a:path>
              <a:path w="654685" h="575309">
                <a:moveTo>
                  <a:pt x="331701" y="653"/>
                </a:moveTo>
                <a:lnTo>
                  <a:pt x="328561" y="409"/>
                </a:lnTo>
                <a:lnTo>
                  <a:pt x="330943" y="409"/>
                </a:lnTo>
                <a:lnTo>
                  <a:pt x="331701" y="653"/>
                </a:lnTo>
                <a:close/>
              </a:path>
              <a:path w="654685" h="575309">
                <a:moveTo>
                  <a:pt x="338634" y="2885"/>
                </a:moveTo>
                <a:lnTo>
                  <a:pt x="331701" y="653"/>
                </a:lnTo>
                <a:lnTo>
                  <a:pt x="334524" y="872"/>
                </a:lnTo>
                <a:lnTo>
                  <a:pt x="338634" y="2885"/>
                </a:lnTo>
                <a:close/>
              </a:path>
              <a:path w="654685" h="575309">
                <a:moveTo>
                  <a:pt x="318173" y="1913"/>
                </a:moveTo>
                <a:lnTo>
                  <a:pt x="319981" y="1056"/>
                </a:lnTo>
                <a:lnTo>
                  <a:pt x="320470" y="1056"/>
                </a:lnTo>
                <a:lnTo>
                  <a:pt x="318173" y="1913"/>
                </a:lnTo>
                <a:close/>
              </a:path>
              <a:path w="654685" h="575309">
                <a:moveTo>
                  <a:pt x="311605" y="5029"/>
                </a:moveTo>
                <a:lnTo>
                  <a:pt x="312781" y="3926"/>
                </a:lnTo>
                <a:lnTo>
                  <a:pt x="318173" y="1913"/>
                </a:lnTo>
                <a:lnTo>
                  <a:pt x="311605" y="5029"/>
                </a:lnTo>
                <a:close/>
              </a:path>
              <a:path w="654685" h="575309">
                <a:moveTo>
                  <a:pt x="343405" y="5222"/>
                </a:moveTo>
                <a:lnTo>
                  <a:pt x="338634" y="2885"/>
                </a:lnTo>
                <a:lnTo>
                  <a:pt x="341869" y="3926"/>
                </a:lnTo>
                <a:lnTo>
                  <a:pt x="343405" y="5222"/>
                </a:lnTo>
                <a:close/>
              </a:path>
              <a:path w="654685" h="575309">
                <a:moveTo>
                  <a:pt x="305851" y="10423"/>
                </a:moveTo>
                <a:lnTo>
                  <a:pt x="309963" y="5808"/>
                </a:lnTo>
                <a:lnTo>
                  <a:pt x="311605" y="5029"/>
                </a:lnTo>
                <a:lnTo>
                  <a:pt x="305851" y="10423"/>
                </a:lnTo>
                <a:close/>
              </a:path>
              <a:path w="654685" h="575309">
                <a:moveTo>
                  <a:pt x="346490" y="7824"/>
                </a:moveTo>
                <a:lnTo>
                  <a:pt x="343405" y="5222"/>
                </a:lnTo>
                <a:lnTo>
                  <a:pt x="344602" y="5808"/>
                </a:lnTo>
                <a:lnTo>
                  <a:pt x="346490" y="7824"/>
                </a:lnTo>
                <a:close/>
              </a:path>
              <a:path w="654685" h="575309">
                <a:moveTo>
                  <a:pt x="351545" y="13503"/>
                </a:moveTo>
                <a:lnTo>
                  <a:pt x="346490" y="7824"/>
                </a:lnTo>
                <a:lnTo>
                  <a:pt x="350459" y="11171"/>
                </a:lnTo>
                <a:lnTo>
                  <a:pt x="351545" y="13503"/>
                </a:lnTo>
                <a:close/>
              </a:path>
              <a:path w="654685" h="575309">
                <a:moveTo>
                  <a:pt x="304050" y="12444"/>
                </a:moveTo>
                <a:lnTo>
                  <a:pt x="304354" y="11826"/>
                </a:lnTo>
                <a:lnTo>
                  <a:pt x="305851" y="10423"/>
                </a:lnTo>
                <a:lnTo>
                  <a:pt x="304050" y="12444"/>
                </a:lnTo>
                <a:close/>
              </a:path>
              <a:path w="654685" h="575309">
                <a:moveTo>
                  <a:pt x="625771" y="574639"/>
                </a:moveTo>
                <a:lnTo>
                  <a:pt x="28879" y="574639"/>
                </a:lnTo>
                <a:lnTo>
                  <a:pt x="14089" y="570522"/>
                </a:lnTo>
                <a:lnTo>
                  <a:pt x="3936" y="560023"/>
                </a:lnTo>
                <a:lnTo>
                  <a:pt x="0" y="545924"/>
                </a:lnTo>
                <a:lnTo>
                  <a:pt x="3863" y="531007"/>
                </a:lnTo>
                <a:lnTo>
                  <a:pt x="3863" y="530425"/>
                </a:lnTo>
                <a:lnTo>
                  <a:pt x="4445" y="530425"/>
                </a:lnTo>
                <a:lnTo>
                  <a:pt x="4445" y="529843"/>
                </a:lnTo>
                <a:lnTo>
                  <a:pt x="13271" y="513890"/>
                </a:lnTo>
                <a:lnTo>
                  <a:pt x="22261" y="498210"/>
                </a:lnTo>
                <a:lnTo>
                  <a:pt x="40514" y="467013"/>
                </a:lnTo>
                <a:lnTo>
                  <a:pt x="58940" y="434725"/>
                </a:lnTo>
                <a:lnTo>
                  <a:pt x="201082" y="188928"/>
                </a:lnTo>
                <a:lnTo>
                  <a:pt x="218971" y="158285"/>
                </a:lnTo>
                <a:lnTo>
                  <a:pt x="272639" y="65594"/>
                </a:lnTo>
                <a:lnTo>
                  <a:pt x="280056" y="52849"/>
                </a:lnTo>
                <a:lnTo>
                  <a:pt x="294891" y="27143"/>
                </a:lnTo>
                <a:lnTo>
                  <a:pt x="302309" y="14398"/>
                </a:lnTo>
                <a:lnTo>
                  <a:pt x="304050" y="12444"/>
                </a:lnTo>
                <a:lnTo>
                  <a:pt x="299473" y="21743"/>
                </a:lnTo>
                <a:lnTo>
                  <a:pt x="298734" y="31269"/>
                </a:lnTo>
                <a:lnTo>
                  <a:pt x="298628" y="32642"/>
                </a:lnTo>
                <a:lnTo>
                  <a:pt x="302309" y="43487"/>
                </a:lnTo>
                <a:lnTo>
                  <a:pt x="309727" y="56231"/>
                </a:lnTo>
                <a:lnTo>
                  <a:pt x="324562" y="81938"/>
                </a:lnTo>
                <a:lnTo>
                  <a:pt x="327590" y="87141"/>
                </a:lnTo>
                <a:lnTo>
                  <a:pt x="315689" y="107481"/>
                </a:lnTo>
                <a:lnTo>
                  <a:pt x="297264" y="139769"/>
                </a:lnTo>
                <a:lnTo>
                  <a:pt x="278674" y="172057"/>
                </a:lnTo>
                <a:lnTo>
                  <a:pt x="155122" y="385565"/>
                </a:lnTo>
                <a:lnTo>
                  <a:pt x="119343" y="447014"/>
                </a:lnTo>
                <a:lnTo>
                  <a:pt x="83565" y="508900"/>
                </a:lnTo>
                <a:lnTo>
                  <a:pt x="79449" y="515972"/>
                </a:lnTo>
                <a:lnTo>
                  <a:pt x="48022" y="515972"/>
                </a:lnTo>
                <a:lnTo>
                  <a:pt x="30042" y="516463"/>
                </a:lnTo>
                <a:lnTo>
                  <a:pt x="28879" y="516463"/>
                </a:lnTo>
                <a:lnTo>
                  <a:pt x="35078" y="527371"/>
                </a:lnTo>
                <a:lnTo>
                  <a:pt x="47695" y="549187"/>
                </a:lnTo>
                <a:lnTo>
                  <a:pt x="53853" y="560023"/>
                </a:lnTo>
                <a:lnTo>
                  <a:pt x="650715" y="560023"/>
                </a:lnTo>
                <a:lnTo>
                  <a:pt x="640561" y="570522"/>
                </a:lnTo>
                <a:lnTo>
                  <a:pt x="625771" y="574639"/>
                </a:lnTo>
                <a:close/>
              </a:path>
              <a:path w="654685" h="575309">
                <a:moveTo>
                  <a:pt x="352341" y="14980"/>
                </a:moveTo>
                <a:lnTo>
                  <a:pt x="351961" y="14398"/>
                </a:lnTo>
                <a:lnTo>
                  <a:pt x="351545" y="13503"/>
                </a:lnTo>
                <a:lnTo>
                  <a:pt x="352341" y="14398"/>
                </a:lnTo>
                <a:lnTo>
                  <a:pt x="352341" y="14980"/>
                </a:lnTo>
                <a:close/>
              </a:path>
              <a:path w="654685" h="575309">
                <a:moveTo>
                  <a:pt x="600797" y="560023"/>
                </a:moveTo>
                <a:lnTo>
                  <a:pt x="600755" y="559513"/>
                </a:lnTo>
                <a:lnTo>
                  <a:pt x="600174" y="559513"/>
                </a:lnTo>
                <a:lnTo>
                  <a:pt x="600174" y="558932"/>
                </a:lnTo>
                <a:lnTo>
                  <a:pt x="590856" y="543469"/>
                </a:lnTo>
                <a:lnTo>
                  <a:pt x="581921" y="527734"/>
                </a:lnTo>
                <a:lnTo>
                  <a:pt x="573094" y="511890"/>
                </a:lnTo>
                <a:lnTo>
                  <a:pt x="545678" y="463813"/>
                </a:lnTo>
                <a:lnTo>
                  <a:pt x="403537" y="218016"/>
                </a:lnTo>
                <a:lnTo>
                  <a:pt x="385647" y="187374"/>
                </a:lnTo>
                <a:lnTo>
                  <a:pt x="331979" y="94682"/>
                </a:lnTo>
                <a:lnTo>
                  <a:pt x="327590" y="87141"/>
                </a:lnTo>
                <a:lnTo>
                  <a:pt x="333942" y="76284"/>
                </a:lnTo>
                <a:lnTo>
                  <a:pt x="342932" y="60603"/>
                </a:lnTo>
                <a:lnTo>
                  <a:pt x="351759" y="44650"/>
                </a:lnTo>
                <a:lnTo>
                  <a:pt x="351759" y="44068"/>
                </a:lnTo>
                <a:lnTo>
                  <a:pt x="352341" y="44068"/>
                </a:lnTo>
                <a:lnTo>
                  <a:pt x="352341" y="43487"/>
                </a:lnTo>
                <a:lnTo>
                  <a:pt x="355859" y="32642"/>
                </a:lnTo>
                <a:lnTo>
                  <a:pt x="355203" y="21743"/>
                </a:lnTo>
                <a:lnTo>
                  <a:pt x="355177" y="21307"/>
                </a:lnTo>
                <a:lnTo>
                  <a:pt x="352341" y="15214"/>
                </a:lnTo>
                <a:lnTo>
                  <a:pt x="352341" y="14980"/>
                </a:lnTo>
                <a:lnTo>
                  <a:pt x="352923" y="14980"/>
                </a:lnTo>
                <a:lnTo>
                  <a:pt x="352923" y="15562"/>
                </a:lnTo>
                <a:lnTo>
                  <a:pt x="361995" y="31269"/>
                </a:lnTo>
                <a:lnTo>
                  <a:pt x="379920" y="62685"/>
                </a:lnTo>
                <a:lnTo>
                  <a:pt x="388992" y="78393"/>
                </a:lnTo>
                <a:lnTo>
                  <a:pt x="407418" y="110681"/>
                </a:lnTo>
                <a:lnTo>
                  <a:pt x="426007" y="142969"/>
                </a:lnTo>
                <a:lnTo>
                  <a:pt x="549560" y="356477"/>
                </a:lnTo>
                <a:lnTo>
                  <a:pt x="585338" y="417926"/>
                </a:lnTo>
                <a:lnTo>
                  <a:pt x="621117" y="479811"/>
                </a:lnTo>
                <a:lnTo>
                  <a:pt x="628535" y="492556"/>
                </a:lnTo>
                <a:lnTo>
                  <a:pt x="642331" y="516463"/>
                </a:lnTo>
                <a:lnTo>
                  <a:pt x="625771" y="516463"/>
                </a:lnTo>
                <a:lnTo>
                  <a:pt x="619572" y="527371"/>
                </a:lnTo>
                <a:lnTo>
                  <a:pt x="606955" y="549187"/>
                </a:lnTo>
                <a:lnTo>
                  <a:pt x="600797" y="560023"/>
                </a:lnTo>
                <a:close/>
              </a:path>
              <a:path w="654685" h="575309">
                <a:moveTo>
                  <a:pt x="53937" y="560023"/>
                </a:moveTo>
                <a:lnTo>
                  <a:pt x="53564" y="559513"/>
                </a:lnTo>
                <a:lnTo>
                  <a:pt x="47695" y="549187"/>
                </a:lnTo>
                <a:lnTo>
                  <a:pt x="35078" y="527371"/>
                </a:lnTo>
                <a:lnTo>
                  <a:pt x="28879" y="516463"/>
                </a:lnTo>
                <a:lnTo>
                  <a:pt x="30042" y="516463"/>
                </a:lnTo>
                <a:lnTo>
                  <a:pt x="48022" y="515972"/>
                </a:lnTo>
                <a:lnTo>
                  <a:pt x="62494" y="515972"/>
                </a:lnTo>
                <a:lnTo>
                  <a:pt x="79301" y="516225"/>
                </a:lnTo>
                <a:lnTo>
                  <a:pt x="76147" y="521644"/>
                </a:lnTo>
                <a:lnTo>
                  <a:pt x="61312" y="547351"/>
                </a:lnTo>
                <a:lnTo>
                  <a:pt x="53937" y="560023"/>
                </a:lnTo>
                <a:close/>
              </a:path>
              <a:path w="654685" h="575309">
                <a:moveTo>
                  <a:pt x="79301" y="516225"/>
                </a:moveTo>
                <a:lnTo>
                  <a:pt x="62494" y="515972"/>
                </a:lnTo>
                <a:lnTo>
                  <a:pt x="79449" y="515972"/>
                </a:lnTo>
                <a:lnTo>
                  <a:pt x="79301" y="516225"/>
                </a:lnTo>
                <a:close/>
              </a:path>
              <a:path w="654685" h="575309">
                <a:moveTo>
                  <a:pt x="600755" y="560023"/>
                </a:moveTo>
                <a:lnTo>
                  <a:pt x="53937" y="560023"/>
                </a:lnTo>
                <a:lnTo>
                  <a:pt x="61312" y="547351"/>
                </a:lnTo>
                <a:lnTo>
                  <a:pt x="76147" y="521644"/>
                </a:lnTo>
                <a:lnTo>
                  <a:pt x="79301" y="516225"/>
                </a:lnTo>
                <a:lnTo>
                  <a:pt x="76084" y="516225"/>
                </a:lnTo>
                <a:lnTo>
                  <a:pt x="575641" y="516463"/>
                </a:lnTo>
                <a:lnTo>
                  <a:pt x="581921" y="527734"/>
                </a:lnTo>
                <a:lnTo>
                  <a:pt x="590856" y="543469"/>
                </a:lnTo>
                <a:lnTo>
                  <a:pt x="600174" y="558932"/>
                </a:lnTo>
                <a:lnTo>
                  <a:pt x="600174" y="559513"/>
                </a:lnTo>
                <a:lnTo>
                  <a:pt x="600755" y="559513"/>
                </a:lnTo>
                <a:lnTo>
                  <a:pt x="600755" y="560023"/>
                </a:lnTo>
                <a:close/>
              </a:path>
              <a:path w="654685" h="575309">
                <a:moveTo>
                  <a:pt x="650715" y="560023"/>
                </a:moveTo>
                <a:lnTo>
                  <a:pt x="600797" y="560023"/>
                </a:lnTo>
                <a:lnTo>
                  <a:pt x="606955" y="549187"/>
                </a:lnTo>
                <a:lnTo>
                  <a:pt x="619572" y="527371"/>
                </a:lnTo>
                <a:lnTo>
                  <a:pt x="625771" y="516463"/>
                </a:lnTo>
                <a:lnTo>
                  <a:pt x="642331" y="516463"/>
                </a:lnTo>
                <a:lnTo>
                  <a:pt x="650787" y="531007"/>
                </a:lnTo>
                <a:lnTo>
                  <a:pt x="654651" y="545924"/>
                </a:lnTo>
                <a:lnTo>
                  <a:pt x="650715" y="560023"/>
                </a:lnTo>
                <a:close/>
              </a:path>
              <a:path w="654685" h="575309">
                <a:moveTo>
                  <a:pt x="608625" y="574858"/>
                </a:moveTo>
                <a:lnTo>
                  <a:pt x="588538" y="574858"/>
                </a:lnTo>
                <a:lnTo>
                  <a:pt x="559595" y="574639"/>
                </a:lnTo>
                <a:lnTo>
                  <a:pt x="624608" y="574639"/>
                </a:lnTo>
                <a:lnTo>
                  <a:pt x="608625" y="574858"/>
                </a:lnTo>
                <a:close/>
              </a:path>
            </a:pathLst>
          </a:custGeom>
          <a:solidFill>
            <a:srgbClr val="5CA5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434321" y="0"/>
            <a:ext cx="2853678" cy="2051103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3741" y="217091"/>
            <a:ext cx="2936158" cy="81052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50" b="1" i="0">
                <a:solidFill>
                  <a:srgbClr val="3A374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50" b="1" i="0">
                <a:solidFill>
                  <a:srgbClr val="3A374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50" b="1" i="0">
                <a:solidFill>
                  <a:srgbClr val="3A374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8288000" cy="10286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65352" y="69514"/>
            <a:ext cx="12393294" cy="26438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50" b="1" i="0">
                <a:solidFill>
                  <a:srgbClr val="3A374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41889" y="2244579"/>
            <a:ext cx="13176250" cy="6769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420412" y="2675610"/>
            <a:ext cx="7564755" cy="418576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sz="9700" spc="810" dirty="0">
                <a:solidFill>
                  <a:srgbClr val="FFFFFF"/>
                </a:solidFill>
              </a:rPr>
              <a:t>Modul</a:t>
            </a:r>
            <a:r>
              <a:rPr sz="9700" spc="-855" dirty="0">
                <a:solidFill>
                  <a:srgbClr val="FFFFFF"/>
                </a:solidFill>
              </a:rPr>
              <a:t> </a:t>
            </a:r>
            <a:r>
              <a:rPr lang="en-US" sz="9700" spc="800" dirty="0">
                <a:solidFill>
                  <a:srgbClr val="FFFFFF"/>
                </a:solidFill>
              </a:rPr>
              <a:t>5</a:t>
            </a:r>
            <a:br>
              <a:rPr lang="en-ID" sz="5400" spc="915" dirty="0">
                <a:solidFill>
                  <a:srgbClr val="5CA5D4"/>
                </a:solidFill>
              </a:rPr>
            </a:br>
            <a:r>
              <a:rPr sz="4000" spc="915" dirty="0" err="1">
                <a:solidFill>
                  <a:srgbClr val="FFC000"/>
                </a:solidFill>
              </a:rPr>
              <a:t>Men</a:t>
            </a:r>
            <a:r>
              <a:rPr lang="en-US" sz="4000" spc="915" dirty="0" err="1">
                <a:solidFill>
                  <a:srgbClr val="FFC000"/>
                </a:solidFill>
              </a:rPr>
              <a:t>gelola</a:t>
            </a:r>
            <a:r>
              <a:rPr sz="4000" spc="480" dirty="0" err="1">
                <a:solidFill>
                  <a:srgbClr val="FFC000"/>
                </a:solidFill>
              </a:rPr>
              <a:t>Krisis</a:t>
            </a:r>
            <a:r>
              <a:rPr lang="en-US" sz="4000" spc="480" dirty="0">
                <a:solidFill>
                  <a:srgbClr val="FFC000"/>
                </a:solidFill>
              </a:rPr>
              <a:t> </a:t>
            </a:r>
            <a:br>
              <a:rPr lang="en-US" sz="4000" spc="480" dirty="0">
                <a:solidFill>
                  <a:srgbClr val="FFC000"/>
                </a:solidFill>
              </a:rPr>
            </a:br>
            <a:r>
              <a:rPr lang="en-US" sz="4000" spc="480" dirty="0" err="1">
                <a:solidFill>
                  <a:srgbClr val="FFC000"/>
                </a:solidFill>
              </a:rPr>
              <a:t>Untuk</a:t>
            </a:r>
            <a:r>
              <a:rPr lang="en-US" sz="4000" spc="480" dirty="0">
                <a:solidFill>
                  <a:srgbClr val="FFC000"/>
                </a:solidFill>
              </a:rPr>
              <a:t> </a:t>
            </a:r>
            <a:br>
              <a:rPr lang="en-US" sz="4000" spc="480" dirty="0">
                <a:solidFill>
                  <a:srgbClr val="FFC000"/>
                </a:solidFill>
              </a:rPr>
            </a:br>
            <a:r>
              <a:rPr lang="en-US" sz="4000" spc="480" dirty="0" err="1">
                <a:solidFill>
                  <a:srgbClr val="FFC000"/>
                </a:solidFill>
              </a:rPr>
              <a:t>Membangun</a:t>
            </a:r>
            <a:r>
              <a:rPr lang="en-US" sz="4000" spc="480" dirty="0">
                <a:solidFill>
                  <a:srgbClr val="FFC000"/>
                </a:solidFill>
              </a:rPr>
              <a:t> Reputasi</a:t>
            </a:r>
            <a:b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sz="5400" dirty="0"/>
          </a:p>
        </p:txBody>
      </p:sp>
      <p:sp>
        <p:nvSpPr>
          <p:cNvPr id="3" name="object 3"/>
          <p:cNvSpPr txBox="1"/>
          <p:nvPr/>
        </p:nvSpPr>
        <p:spPr>
          <a:xfrm>
            <a:off x="1626478" y="7832454"/>
            <a:ext cx="5383921" cy="3250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2000" b="1" spc="-30" dirty="0">
                <a:solidFill>
                  <a:srgbClr val="FDC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AYUB DWI ANGGORO M.SI.,</a:t>
            </a:r>
            <a:r>
              <a:rPr lang="en-US" sz="2000" b="1" spc="-30" dirty="0" err="1">
                <a:solidFill>
                  <a:srgbClr val="FDC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Ph.D</a:t>
            </a:r>
            <a:endParaRPr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6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1720" rIns="0" bIns="0" rtlCol="0">
            <a:spAutoFit/>
          </a:bodyPr>
          <a:lstStyle/>
          <a:p>
            <a:pPr marL="1727835" marR="5080" indent="-1715770">
              <a:lnSpc>
                <a:spcPct val="116500"/>
              </a:lnSpc>
              <a:spcBef>
                <a:spcPts val="90"/>
              </a:spcBef>
            </a:pPr>
            <a:r>
              <a:rPr spc="409" dirty="0"/>
              <a:t>Analisis</a:t>
            </a:r>
            <a:r>
              <a:rPr spc="-505" dirty="0"/>
              <a:t> </a:t>
            </a:r>
            <a:r>
              <a:rPr spc="484" dirty="0"/>
              <a:t>SWOT</a:t>
            </a:r>
            <a:r>
              <a:rPr spc="-500" dirty="0"/>
              <a:t> </a:t>
            </a:r>
            <a:r>
              <a:rPr spc="375" dirty="0"/>
              <a:t>untuk</a:t>
            </a:r>
            <a:r>
              <a:rPr spc="-500" dirty="0"/>
              <a:t> </a:t>
            </a:r>
            <a:r>
              <a:rPr spc="254" dirty="0"/>
              <a:t>Identifikasi </a:t>
            </a:r>
            <a:r>
              <a:rPr spc="409" dirty="0"/>
              <a:t>Kerentanan</a:t>
            </a:r>
            <a:r>
              <a:rPr spc="-490" dirty="0"/>
              <a:t> </a:t>
            </a:r>
            <a:r>
              <a:rPr spc="495" dirty="0"/>
              <a:t>Organisasi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932535" y="4841742"/>
            <a:ext cx="142875" cy="2428875"/>
            <a:chOff x="2932535" y="4841742"/>
            <a:chExt cx="142875" cy="242887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32535" y="4841742"/>
              <a:ext cx="142875" cy="1428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32535" y="5413242"/>
              <a:ext cx="142875" cy="14287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32535" y="6556242"/>
              <a:ext cx="142875" cy="1428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32535" y="7127742"/>
              <a:ext cx="142875" cy="14287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567411" y="3490780"/>
            <a:ext cx="12988925" cy="5094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250" b="1" spc="-480" dirty="0">
                <a:latin typeface="Trebuchet MS"/>
                <a:cs typeface="Trebuchet MS"/>
              </a:rPr>
              <a:t>1.</a:t>
            </a:r>
            <a:r>
              <a:rPr sz="3250" b="1" spc="-275" dirty="0">
                <a:latin typeface="Trebuchet MS"/>
                <a:cs typeface="Trebuchet MS"/>
              </a:rPr>
              <a:t> </a:t>
            </a:r>
            <a:r>
              <a:rPr sz="3250" b="1" spc="270" dirty="0">
                <a:latin typeface="Trebuchet MS"/>
                <a:cs typeface="Trebuchet MS"/>
              </a:rPr>
              <a:t>SWOT</a:t>
            </a:r>
            <a:r>
              <a:rPr sz="3250" b="1" spc="-270" dirty="0">
                <a:latin typeface="Trebuchet MS"/>
                <a:cs typeface="Trebuchet MS"/>
              </a:rPr>
              <a:t> </a:t>
            </a:r>
            <a:r>
              <a:rPr sz="3250" b="1" spc="220" dirty="0">
                <a:latin typeface="Trebuchet MS"/>
                <a:cs typeface="Trebuchet MS"/>
              </a:rPr>
              <a:t>(Kekuatan,</a:t>
            </a:r>
            <a:r>
              <a:rPr sz="3250" b="1" spc="-275" dirty="0">
                <a:latin typeface="Trebuchet MS"/>
                <a:cs typeface="Trebuchet MS"/>
              </a:rPr>
              <a:t> </a:t>
            </a:r>
            <a:r>
              <a:rPr sz="3250" b="1" spc="235" dirty="0">
                <a:latin typeface="Trebuchet MS"/>
                <a:cs typeface="Trebuchet MS"/>
              </a:rPr>
              <a:t>Kelemahan,</a:t>
            </a:r>
            <a:r>
              <a:rPr sz="3250" b="1" spc="-270" dirty="0">
                <a:latin typeface="Trebuchet MS"/>
                <a:cs typeface="Trebuchet MS"/>
              </a:rPr>
              <a:t> </a:t>
            </a:r>
            <a:r>
              <a:rPr sz="3250" b="1" spc="190" dirty="0">
                <a:latin typeface="Trebuchet MS"/>
                <a:cs typeface="Trebuchet MS"/>
              </a:rPr>
              <a:t>Peluang,</a:t>
            </a:r>
            <a:r>
              <a:rPr sz="3250" b="1" spc="-275" dirty="0">
                <a:latin typeface="Trebuchet MS"/>
                <a:cs typeface="Trebuchet MS"/>
              </a:rPr>
              <a:t> </a:t>
            </a:r>
            <a:r>
              <a:rPr sz="3250" b="1" spc="375" dirty="0">
                <a:latin typeface="Trebuchet MS"/>
                <a:cs typeface="Trebuchet MS"/>
              </a:rPr>
              <a:t>Ancaman)</a:t>
            </a:r>
            <a:endParaRPr sz="3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25"/>
              </a:spcBef>
            </a:pPr>
            <a:endParaRPr sz="3250">
              <a:latin typeface="Trebuchet MS"/>
              <a:cs typeface="Trebuchet MS"/>
            </a:endParaRPr>
          </a:p>
          <a:p>
            <a:pPr marL="716915" marR="15240">
              <a:lnSpc>
                <a:spcPct val="115399"/>
              </a:lnSpc>
            </a:pPr>
            <a:r>
              <a:rPr sz="3250" spc="80" dirty="0">
                <a:latin typeface="Lucida Sans Unicode"/>
                <a:cs typeface="Lucida Sans Unicode"/>
              </a:rPr>
              <a:t>Kekuatan</a:t>
            </a:r>
            <a:r>
              <a:rPr sz="3250" spc="-120" dirty="0">
                <a:latin typeface="Lucida Sans Unicode"/>
                <a:cs typeface="Lucida Sans Unicode"/>
              </a:rPr>
              <a:t> </a:t>
            </a:r>
            <a:r>
              <a:rPr sz="3250" spc="160" dirty="0">
                <a:latin typeface="Lucida Sans Unicode"/>
                <a:cs typeface="Lucida Sans Unicode"/>
              </a:rPr>
              <a:t>(S):</a:t>
            </a:r>
            <a:r>
              <a:rPr sz="3250" spc="-120" dirty="0">
                <a:latin typeface="Lucida Sans Unicode"/>
                <a:cs typeface="Lucida Sans Unicode"/>
              </a:rPr>
              <a:t> </a:t>
            </a:r>
            <a:r>
              <a:rPr sz="3250" spc="120" dirty="0">
                <a:latin typeface="Lucida Sans Unicode"/>
                <a:cs typeface="Lucida Sans Unicode"/>
              </a:rPr>
              <a:t>Sumber</a:t>
            </a:r>
            <a:r>
              <a:rPr sz="3250" spc="-114" dirty="0">
                <a:latin typeface="Lucida Sans Unicode"/>
                <a:cs typeface="Lucida Sans Unicode"/>
              </a:rPr>
              <a:t> </a:t>
            </a:r>
            <a:r>
              <a:rPr sz="3250" spc="135" dirty="0">
                <a:latin typeface="Lucida Sans Unicode"/>
                <a:cs typeface="Lucida Sans Unicode"/>
              </a:rPr>
              <a:t>daya,</a:t>
            </a:r>
            <a:r>
              <a:rPr sz="3250" spc="-120" dirty="0">
                <a:latin typeface="Lucida Sans Unicode"/>
                <a:cs typeface="Lucida Sans Unicode"/>
              </a:rPr>
              <a:t> </a:t>
            </a:r>
            <a:r>
              <a:rPr sz="3250" dirty="0">
                <a:latin typeface="Lucida Sans Unicode"/>
                <a:cs typeface="Lucida Sans Unicode"/>
              </a:rPr>
              <a:t>reputasi,</a:t>
            </a:r>
            <a:r>
              <a:rPr sz="3250" spc="-120" dirty="0">
                <a:latin typeface="Lucida Sans Unicode"/>
                <a:cs typeface="Lucida Sans Unicode"/>
              </a:rPr>
              <a:t> </a:t>
            </a:r>
            <a:r>
              <a:rPr sz="3250" spc="75" dirty="0">
                <a:latin typeface="Lucida Sans Unicode"/>
                <a:cs typeface="Lucida Sans Unicode"/>
              </a:rPr>
              <a:t>jaringan</a:t>
            </a:r>
            <a:r>
              <a:rPr sz="3250" spc="-114" dirty="0">
                <a:latin typeface="Lucida Sans Unicode"/>
                <a:cs typeface="Lucida Sans Unicode"/>
              </a:rPr>
              <a:t> </a:t>
            </a:r>
            <a:r>
              <a:rPr sz="3250" spc="-10" dirty="0">
                <a:latin typeface="Lucida Sans Unicode"/>
                <a:cs typeface="Lucida Sans Unicode"/>
              </a:rPr>
              <a:t>kuat. </a:t>
            </a:r>
            <a:r>
              <a:rPr sz="3250" spc="140" dirty="0">
                <a:latin typeface="Lucida Sans Unicode"/>
                <a:cs typeface="Lucida Sans Unicode"/>
              </a:rPr>
              <a:t>Kelemahan</a:t>
            </a:r>
            <a:r>
              <a:rPr sz="3250" spc="-150" dirty="0">
                <a:latin typeface="Lucida Sans Unicode"/>
                <a:cs typeface="Lucida Sans Unicode"/>
              </a:rPr>
              <a:t> </a:t>
            </a:r>
            <a:r>
              <a:rPr sz="3250" spc="215" dirty="0">
                <a:latin typeface="Lucida Sans Unicode"/>
                <a:cs typeface="Lucida Sans Unicode"/>
              </a:rPr>
              <a:t>(W):</a:t>
            </a:r>
            <a:r>
              <a:rPr sz="3250" spc="-145" dirty="0">
                <a:latin typeface="Lucida Sans Unicode"/>
                <a:cs typeface="Lucida Sans Unicode"/>
              </a:rPr>
              <a:t> </a:t>
            </a:r>
            <a:r>
              <a:rPr sz="3250" spc="60" dirty="0">
                <a:latin typeface="Lucida Sans Unicode"/>
                <a:cs typeface="Lucida Sans Unicode"/>
              </a:rPr>
              <a:t>Kurang</a:t>
            </a:r>
            <a:r>
              <a:rPr sz="3250" spc="-145" dirty="0">
                <a:latin typeface="Lucida Sans Unicode"/>
                <a:cs typeface="Lucida Sans Unicode"/>
              </a:rPr>
              <a:t> </a:t>
            </a:r>
            <a:r>
              <a:rPr sz="3250" spc="55" dirty="0">
                <a:latin typeface="Lucida Sans Unicode"/>
                <a:cs typeface="Lucida Sans Unicode"/>
              </a:rPr>
              <a:t>transparansi,</a:t>
            </a:r>
            <a:r>
              <a:rPr sz="3250" spc="-145" dirty="0">
                <a:latin typeface="Lucida Sans Unicode"/>
                <a:cs typeface="Lucida Sans Unicode"/>
              </a:rPr>
              <a:t> </a:t>
            </a:r>
            <a:r>
              <a:rPr sz="3250" dirty="0">
                <a:latin typeface="Lucida Sans Unicode"/>
                <a:cs typeface="Lucida Sans Unicode"/>
              </a:rPr>
              <a:t>SDM</a:t>
            </a:r>
            <a:r>
              <a:rPr sz="3250" spc="-150" dirty="0">
                <a:latin typeface="Lucida Sans Unicode"/>
                <a:cs typeface="Lucida Sans Unicode"/>
              </a:rPr>
              <a:t> </a:t>
            </a:r>
            <a:r>
              <a:rPr sz="3250" spc="65" dirty="0">
                <a:latin typeface="Lucida Sans Unicode"/>
                <a:cs typeface="Lucida Sans Unicode"/>
              </a:rPr>
              <a:t>terbatas,</a:t>
            </a:r>
            <a:r>
              <a:rPr sz="3250" spc="-145" dirty="0">
                <a:latin typeface="Lucida Sans Unicode"/>
                <a:cs typeface="Lucida Sans Unicode"/>
              </a:rPr>
              <a:t> </a:t>
            </a:r>
            <a:r>
              <a:rPr sz="3250" spc="55" dirty="0">
                <a:latin typeface="Lucida Sans Unicode"/>
                <a:cs typeface="Lucida Sans Unicode"/>
              </a:rPr>
              <a:t>sistem </a:t>
            </a:r>
            <a:r>
              <a:rPr sz="3250" dirty="0">
                <a:latin typeface="Lucida Sans Unicode"/>
                <a:cs typeface="Lucida Sans Unicode"/>
              </a:rPr>
              <a:t>monitoring</a:t>
            </a:r>
            <a:r>
              <a:rPr sz="3250" spc="35" dirty="0">
                <a:latin typeface="Lucida Sans Unicode"/>
                <a:cs typeface="Lucida Sans Unicode"/>
              </a:rPr>
              <a:t> </a:t>
            </a:r>
            <a:r>
              <a:rPr sz="3250" spc="75" dirty="0">
                <a:latin typeface="Lucida Sans Unicode"/>
                <a:cs typeface="Lucida Sans Unicode"/>
              </a:rPr>
              <a:t>lemah.</a:t>
            </a:r>
            <a:r>
              <a:rPr sz="3250" spc="35" dirty="0">
                <a:latin typeface="Lucida Sans Unicode"/>
                <a:cs typeface="Lucida Sans Unicode"/>
              </a:rPr>
              <a:t> </a:t>
            </a:r>
            <a:r>
              <a:rPr sz="3250" dirty="0">
                <a:latin typeface="Lucida Sans Unicode"/>
                <a:cs typeface="Lucida Sans Unicode"/>
              </a:rPr>
              <a:t>(Fokus</a:t>
            </a:r>
            <a:r>
              <a:rPr sz="3250" spc="35" dirty="0">
                <a:latin typeface="Lucida Sans Unicode"/>
                <a:cs typeface="Lucida Sans Unicode"/>
              </a:rPr>
              <a:t> </a:t>
            </a:r>
            <a:r>
              <a:rPr sz="3250" spc="200" dirty="0">
                <a:latin typeface="Lucida Sans Unicode"/>
                <a:cs typeface="Lucida Sans Unicode"/>
              </a:rPr>
              <a:t>utama!)</a:t>
            </a:r>
            <a:endParaRPr sz="3250">
              <a:latin typeface="Lucida Sans Unicode"/>
              <a:cs typeface="Lucida Sans Unicode"/>
            </a:endParaRPr>
          </a:p>
          <a:p>
            <a:pPr marL="716915" marR="419734">
              <a:lnSpc>
                <a:spcPct val="115399"/>
              </a:lnSpc>
            </a:pPr>
            <a:r>
              <a:rPr sz="3250" spc="114" dirty="0">
                <a:latin typeface="Lucida Sans Unicode"/>
                <a:cs typeface="Lucida Sans Unicode"/>
              </a:rPr>
              <a:t>Peluang</a:t>
            </a:r>
            <a:r>
              <a:rPr sz="3250" spc="-140" dirty="0">
                <a:latin typeface="Lucida Sans Unicode"/>
                <a:cs typeface="Lucida Sans Unicode"/>
              </a:rPr>
              <a:t> </a:t>
            </a:r>
            <a:r>
              <a:rPr sz="3250" spc="125" dirty="0">
                <a:latin typeface="Lucida Sans Unicode"/>
                <a:cs typeface="Lucida Sans Unicode"/>
              </a:rPr>
              <a:t>(O):</a:t>
            </a:r>
            <a:r>
              <a:rPr sz="3250" spc="-140" dirty="0">
                <a:latin typeface="Lucida Sans Unicode"/>
                <a:cs typeface="Lucida Sans Unicode"/>
              </a:rPr>
              <a:t> </a:t>
            </a:r>
            <a:r>
              <a:rPr sz="3250" spc="50" dirty="0">
                <a:latin typeface="Lucida Sans Unicode"/>
                <a:cs typeface="Lucida Sans Unicode"/>
              </a:rPr>
              <a:t>Kolaborasi</a:t>
            </a:r>
            <a:r>
              <a:rPr sz="3250" spc="-140" dirty="0">
                <a:latin typeface="Lucida Sans Unicode"/>
                <a:cs typeface="Lucida Sans Unicode"/>
              </a:rPr>
              <a:t> </a:t>
            </a:r>
            <a:r>
              <a:rPr sz="3250" dirty="0">
                <a:latin typeface="Lucida Sans Unicode"/>
                <a:cs typeface="Lucida Sans Unicode"/>
              </a:rPr>
              <a:t>baru,</a:t>
            </a:r>
            <a:r>
              <a:rPr sz="3250" spc="-140" dirty="0">
                <a:latin typeface="Lucida Sans Unicode"/>
                <a:cs typeface="Lucida Sans Unicode"/>
              </a:rPr>
              <a:t> </a:t>
            </a:r>
            <a:r>
              <a:rPr sz="3250" spc="-30" dirty="0">
                <a:latin typeface="Lucida Sans Unicode"/>
                <a:cs typeface="Lucida Sans Unicode"/>
              </a:rPr>
              <a:t>teknologi,</a:t>
            </a:r>
            <a:r>
              <a:rPr sz="3250" spc="-140" dirty="0">
                <a:latin typeface="Lucida Sans Unicode"/>
                <a:cs typeface="Lucida Sans Unicode"/>
              </a:rPr>
              <a:t> </a:t>
            </a:r>
            <a:r>
              <a:rPr sz="3250" spc="120" dirty="0">
                <a:latin typeface="Lucida Sans Unicode"/>
                <a:cs typeface="Lucida Sans Unicode"/>
              </a:rPr>
              <a:t>program</a:t>
            </a:r>
            <a:r>
              <a:rPr sz="3250" spc="-140" dirty="0">
                <a:latin typeface="Lucida Sans Unicode"/>
                <a:cs typeface="Lucida Sans Unicode"/>
              </a:rPr>
              <a:t> </a:t>
            </a:r>
            <a:r>
              <a:rPr sz="3250" spc="-10" dirty="0">
                <a:latin typeface="Lucida Sans Unicode"/>
                <a:cs typeface="Lucida Sans Unicode"/>
              </a:rPr>
              <a:t>inovatif. </a:t>
            </a:r>
            <a:r>
              <a:rPr sz="3250" spc="210" dirty="0">
                <a:latin typeface="Lucida Sans Unicode"/>
                <a:cs typeface="Lucida Sans Unicode"/>
              </a:rPr>
              <a:t>Ancaman</a:t>
            </a:r>
            <a:r>
              <a:rPr sz="3250" spc="-130" dirty="0">
                <a:latin typeface="Lucida Sans Unicode"/>
                <a:cs typeface="Lucida Sans Unicode"/>
              </a:rPr>
              <a:t> </a:t>
            </a:r>
            <a:r>
              <a:rPr sz="3250" spc="50" dirty="0">
                <a:latin typeface="Lucida Sans Unicode"/>
                <a:cs typeface="Lucida Sans Unicode"/>
              </a:rPr>
              <a:t>(T):</a:t>
            </a:r>
            <a:r>
              <a:rPr sz="3250" spc="-130" dirty="0">
                <a:latin typeface="Lucida Sans Unicode"/>
                <a:cs typeface="Lucida Sans Unicode"/>
              </a:rPr>
              <a:t> </a:t>
            </a:r>
            <a:r>
              <a:rPr sz="3250" spc="140" dirty="0">
                <a:latin typeface="Lucida Sans Unicode"/>
                <a:cs typeface="Lucida Sans Unicode"/>
              </a:rPr>
              <a:t>Perubahan</a:t>
            </a:r>
            <a:r>
              <a:rPr sz="3250" spc="-130" dirty="0">
                <a:latin typeface="Lucida Sans Unicode"/>
                <a:cs typeface="Lucida Sans Unicode"/>
              </a:rPr>
              <a:t> </a:t>
            </a:r>
            <a:r>
              <a:rPr sz="3250" dirty="0">
                <a:latin typeface="Lucida Sans Unicode"/>
                <a:cs typeface="Lucida Sans Unicode"/>
              </a:rPr>
              <a:t>regulasi,</a:t>
            </a:r>
            <a:r>
              <a:rPr sz="3250" spc="-130" dirty="0">
                <a:latin typeface="Lucida Sans Unicode"/>
                <a:cs typeface="Lucida Sans Unicode"/>
              </a:rPr>
              <a:t> </a:t>
            </a:r>
            <a:r>
              <a:rPr sz="3250" dirty="0">
                <a:latin typeface="Lucida Sans Unicode"/>
                <a:cs typeface="Lucida Sans Unicode"/>
              </a:rPr>
              <a:t>isu</a:t>
            </a:r>
            <a:r>
              <a:rPr sz="3250" spc="-130" dirty="0">
                <a:latin typeface="Lucida Sans Unicode"/>
                <a:cs typeface="Lucida Sans Unicode"/>
              </a:rPr>
              <a:t> </a:t>
            </a:r>
            <a:r>
              <a:rPr sz="3250" dirty="0">
                <a:latin typeface="Lucida Sans Unicode"/>
                <a:cs typeface="Lucida Sans Unicode"/>
              </a:rPr>
              <a:t>negatif,</a:t>
            </a:r>
            <a:r>
              <a:rPr sz="3250" spc="-130" dirty="0">
                <a:latin typeface="Lucida Sans Unicode"/>
                <a:cs typeface="Lucida Sans Unicode"/>
              </a:rPr>
              <a:t> </a:t>
            </a:r>
            <a:r>
              <a:rPr sz="3250" spc="65" dirty="0">
                <a:latin typeface="Lucida Sans Unicode"/>
                <a:cs typeface="Lucida Sans Unicode"/>
              </a:rPr>
              <a:t>saingan.</a:t>
            </a:r>
            <a:endParaRPr sz="32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32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1550" b="1" spc="1705" dirty="0">
                <a:latin typeface="Arial"/>
                <a:cs typeface="Arial"/>
              </a:rPr>
              <a:t>→</a:t>
            </a:r>
            <a:r>
              <a:rPr sz="1550" b="1" spc="265" dirty="0">
                <a:latin typeface="Arial"/>
                <a:cs typeface="Arial"/>
              </a:rPr>
              <a:t> </a:t>
            </a:r>
            <a:r>
              <a:rPr sz="3250" b="1" spc="225" dirty="0">
                <a:latin typeface="Trebuchet MS"/>
                <a:cs typeface="Trebuchet MS"/>
              </a:rPr>
              <a:t>Kerentanan</a:t>
            </a:r>
            <a:r>
              <a:rPr sz="3250" b="1" spc="-275" dirty="0">
                <a:latin typeface="Trebuchet MS"/>
                <a:cs typeface="Trebuchet MS"/>
              </a:rPr>
              <a:t> </a:t>
            </a:r>
            <a:r>
              <a:rPr sz="3250" b="1" spc="370" dirty="0">
                <a:latin typeface="Trebuchet MS"/>
                <a:cs typeface="Trebuchet MS"/>
              </a:rPr>
              <a:t>utama</a:t>
            </a:r>
            <a:r>
              <a:rPr sz="3250" b="1" spc="-275" dirty="0">
                <a:latin typeface="Trebuchet MS"/>
                <a:cs typeface="Trebuchet MS"/>
              </a:rPr>
              <a:t> </a:t>
            </a:r>
            <a:r>
              <a:rPr sz="3250" b="1" spc="420" dirty="0">
                <a:latin typeface="Trebuchet MS"/>
                <a:cs typeface="Trebuchet MS"/>
              </a:rPr>
              <a:t>ada</a:t>
            </a:r>
            <a:r>
              <a:rPr sz="3250" b="1" spc="-280" dirty="0">
                <a:latin typeface="Trebuchet MS"/>
                <a:cs typeface="Trebuchet MS"/>
              </a:rPr>
              <a:t> </a:t>
            </a:r>
            <a:r>
              <a:rPr sz="3250" b="1" spc="150" dirty="0">
                <a:latin typeface="Trebuchet MS"/>
                <a:cs typeface="Trebuchet MS"/>
              </a:rPr>
              <a:t>di</a:t>
            </a:r>
            <a:r>
              <a:rPr sz="3250" b="1" spc="-275" dirty="0">
                <a:latin typeface="Trebuchet MS"/>
                <a:cs typeface="Trebuchet MS"/>
              </a:rPr>
              <a:t> </a:t>
            </a:r>
            <a:r>
              <a:rPr sz="3250" b="1" spc="290" dirty="0">
                <a:latin typeface="Trebuchet MS"/>
                <a:cs typeface="Trebuchet MS"/>
              </a:rPr>
              <a:t>Kelemahan</a:t>
            </a:r>
            <a:r>
              <a:rPr sz="3250" b="1" spc="-275" dirty="0">
                <a:latin typeface="Trebuchet MS"/>
                <a:cs typeface="Trebuchet MS"/>
              </a:rPr>
              <a:t> </a:t>
            </a:r>
            <a:r>
              <a:rPr sz="3250" b="1" spc="425" dirty="0">
                <a:latin typeface="Trebuchet MS"/>
                <a:cs typeface="Trebuchet MS"/>
              </a:rPr>
              <a:t>(W)</a:t>
            </a:r>
            <a:r>
              <a:rPr sz="3250" b="1" spc="-280" dirty="0">
                <a:latin typeface="Trebuchet MS"/>
                <a:cs typeface="Trebuchet MS"/>
              </a:rPr>
              <a:t> </a:t>
            </a:r>
            <a:r>
              <a:rPr sz="3250" b="1" spc="295" dirty="0">
                <a:latin typeface="Trebuchet MS"/>
                <a:cs typeface="Trebuchet MS"/>
              </a:rPr>
              <a:t>&amp;</a:t>
            </a:r>
            <a:r>
              <a:rPr sz="3250" b="1" spc="-275" dirty="0">
                <a:latin typeface="Trebuchet MS"/>
                <a:cs typeface="Trebuchet MS"/>
              </a:rPr>
              <a:t> </a:t>
            </a:r>
            <a:r>
              <a:rPr sz="3250" b="1" spc="390" dirty="0">
                <a:latin typeface="Trebuchet MS"/>
                <a:cs typeface="Trebuchet MS"/>
              </a:rPr>
              <a:t>Ancaman</a:t>
            </a:r>
            <a:r>
              <a:rPr sz="3250" b="1" spc="-275" dirty="0">
                <a:latin typeface="Trebuchet MS"/>
                <a:cs typeface="Trebuchet MS"/>
              </a:rPr>
              <a:t> </a:t>
            </a:r>
            <a:r>
              <a:rPr sz="3250" b="1" spc="80" dirty="0">
                <a:latin typeface="Trebuchet MS"/>
                <a:cs typeface="Trebuchet MS"/>
              </a:rPr>
              <a:t>(T).</a:t>
            </a:r>
            <a:endParaRPr sz="325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11" name="object 11"/>
            <p:cNvSpPr/>
            <p:nvPr/>
          </p:nvSpPr>
          <p:spPr>
            <a:xfrm>
              <a:off x="15723062" y="8882398"/>
              <a:ext cx="2236470" cy="1404620"/>
            </a:xfrm>
            <a:custGeom>
              <a:avLst/>
              <a:gdLst/>
              <a:ahLst/>
              <a:cxnLst/>
              <a:rect l="l" t="t" r="r" b="b"/>
              <a:pathLst>
                <a:path w="2236469" h="1404620">
                  <a:moveTo>
                    <a:pt x="70656" y="132544"/>
                  </a:moveTo>
                  <a:lnTo>
                    <a:pt x="61872" y="132544"/>
                  </a:lnTo>
                  <a:lnTo>
                    <a:pt x="57560" y="132116"/>
                  </a:lnTo>
                  <a:lnTo>
                    <a:pt x="22433" y="116161"/>
                  </a:lnTo>
                  <a:lnTo>
                    <a:pt x="2102" y="83375"/>
                  </a:lnTo>
                  <a:lnTo>
                    <a:pt x="0" y="70520"/>
                  </a:lnTo>
                  <a:lnTo>
                    <a:pt x="14" y="61813"/>
                  </a:lnTo>
                  <a:lnTo>
                    <a:pt x="434" y="57633"/>
                  </a:lnTo>
                  <a:lnTo>
                    <a:pt x="447" y="57502"/>
                  </a:lnTo>
                  <a:lnTo>
                    <a:pt x="2132" y="49111"/>
                  </a:lnTo>
                  <a:lnTo>
                    <a:pt x="2161" y="48965"/>
                  </a:lnTo>
                  <a:lnTo>
                    <a:pt x="3380" y="44973"/>
                  </a:lnTo>
                  <a:lnTo>
                    <a:pt x="3427" y="44821"/>
                  </a:lnTo>
                  <a:lnTo>
                    <a:pt x="6707" y="36944"/>
                  </a:lnTo>
                  <a:lnTo>
                    <a:pt x="6775" y="36783"/>
                  </a:lnTo>
                  <a:lnTo>
                    <a:pt x="8737" y="33130"/>
                  </a:lnTo>
                  <a:lnTo>
                    <a:pt x="8825" y="32966"/>
                  </a:lnTo>
                  <a:lnTo>
                    <a:pt x="13567" y="25901"/>
                  </a:lnTo>
                  <a:lnTo>
                    <a:pt x="45090" y="3339"/>
                  </a:lnTo>
                  <a:lnTo>
                    <a:pt x="70576" y="0"/>
                  </a:lnTo>
                  <a:lnTo>
                    <a:pt x="74678" y="413"/>
                  </a:lnTo>
                  <a:lnTo>
                    <a:pt x="74888" y="413"/>
                  </a:lnTo>
                  <a:lnTo>
                    <a:pt x="83226" y="2091"/>
                  </a:lnTo>
                  <a:lnTo>
                    <a:pt x="83360" y="2091"/>
                  </a:lnTo>
                  <a:lnTo>
                    <a:pt x="87443" y="3339"/>
                  </a:lnTo>
                  <a:lnTo>
                    <a:pt x="119014" y="25901"/>
                  </a:lnTo>
                  <a:lnTo>
                    <a:pt x="123725" y="32966"/>
                  </a:lnTo>
                  <a:lnTo>
                    <a:pt x="123835" y="33130"/>
                  </a:lnTo>
                  <a:lnTo>
                    <a:pt x="132559" y="70520"/>
                  </a:lnTo>
                  <a:lnTo>
                    <a:pt x="132145" y="74832"/>
                  </a:lnTo>
                  <a:lnTo>
                    <a:pt x="116277" y="109996"/>
                  </a:lnTo>
                  <a:lnTo>
                    <a:pt x="83532" y="130409"/>
                  </a:lnTo>
                  <a:lnTo>
                    <a:pt x="74968" y="132116"/>
                  </a:lnTo>
                  <a:lnTo>
                    <a:pt x="70656" y="132544"/>
                  </a:lnTo>
                  <a:close/>
                </a:path>
                <a:path w="2236469" h="1404620">
                  <a:moveTo>
                    <a:pt x="771723" y="132544"/>
                  </a:moveTo>
                  <a:lnTo>
                    <a:pt x="762939" y="132544"/>
                  </a:lnTo>
                  <a:lnTo>
                    <a:pt x="758627" y="132116"/>
                  </a:lnTo>
                  <a:lnTo>
                    <a:pt x="723500" y="116161"/>
                  </a:lnTo>
                  <a:lnTo>
                    <a:pt x="703169" y="83375"/>
                  </a:lnTo>
                  <a:lnTo>
                    <a:pt x="701066" y="70520"/>
                  </a:lnTo>
                  <a:lnTo>
                    <a:pt x="701081" y="61813"/>
                  </a:lnTo>
                  <a:lnTo>
                    <a:pt x="704447" y="44973"/>
                  </a:lnTo>
                  <a:lnTo>
                    <a:pt x="704493" y="44821"/>
                  </a:lnTo>
                  <a:lnTo>
                    <a:pt x="707774" y="36944"/>
                  </a:lnTo>
                  <a:lnTo>
                    <a:pt x="707841" y="36783"/>
                  </a:lnTo>
                  <a:lnTo>
                    <a:pt x="709803" y="33130"/>
                  </a:lnTo>
                  <a:lnTo>
                    <a:pt x="738104" y="6652"/>
                  </a:lnTo>
                  <a:lnTo>
                    <a:pt x="763165" y="0"/>
                  </a:lnTo>
                  <a:lnTo>
                    <a:pt x="771643" y="0"/>
                  </a:lnTo>
                  <a:lnTo>
                    <a:pt x="775745" y="413"/>
                  </a:lnTo>
                  <a:lnTo>
                    <a:pt x="775955" y="413"/>
                  </a:lnTo>
                  <a:lnTo>
                    <a:pt x="784293" y="2091"/>
                  </a:lnTo>
                  <a:lnTo>
                    <a:pt x="784426" y="2091"/>
                  </a:lnTo>
                  <a:lnTo>
                    <a:pt x="788509" y="3339"/>
                  </a:lnTo>
                  <a:lnTo>
                    <a:pt x="820081" y="25901"/>
                  </a:lnTo>
                  <a:lnTo>
                    <a:pt x="824792" y="32966"/>
                  </a:lnTo>
                  <a:lnTo>
                    <a:pt x="824901" y="33130"/>
                  </a:lnTo>
                  <a:lnTo>
                    <a:pt x="826851" y="36783"/>
                  </a:lnTo>
                  <a:lnTo>
                    <a:pt x="826936" y="36944"/>
                  </a:lnTo>
                  <a:lnTo>
                    <a:pt x="830194" y="44821"/>
                  </a:lnTo>
                  <a:lnTo>
                    <a:pt x="830257" y="44973"/>
                  </a:lnTo>
                  <a:lnTo>
                    <a:pt x="831465" y="48965"/>
                  </a:lnTo>
                  <a:lnTo>
                    <a:pt x="831510" y="49111"/>
                  </a:lnTo>
                  <a:lnTo>
                    <a:pt x="833176" y="57502"/>
                  </a:lnTo>
                  <a:lnTo>
                    <a:pt x="833613" y="61813"/>
                  </a:lnTo>
                  <a:lnTo>
                    <a:pt x="833625" y="70520"/>
                  </a:lnTo>
                  <a:lnTo>
                    <a:pt x="833211" y="74832"/>
                  </a:lnTo>
                  <a:lnTo>
                    <a:pt x="817344" y="109996"/>
                  </a:lnTo>
                  <a:lnTo>
                    <a:pt x="784599" y="130409"/>
                  </a:lnTo>
                  <a:lnTo>
                    <a:pt x="776034" y="132116"/>
                  </a:lnTo>
                  <a:lnTo>
                    <a:pt x="771723" y="132544"/>
                  </a:lnTo>
                  <a:close/>
                </a:path>
                <a:path w="2236469" h="1404620">
                  <a:moveTo>
                    <a:pt x="1472767" y="132548"/>
                  </a:moveTo>
                  <a:lnTo>
                    <a:pt x="1464064" y="132548"/>
                  </a:lnTo>
                  <a:lnTo>
                    <a:pt x="1459754" y="132124"/>
                  </a:lnTo>
                  <a:lnTo>
                    <a:pt x="1424629" y="116215"/>
                  </a:lnTo>
                  <a:lnTo>
                    <a:pt x="1404262" y="83476"/>
                  </a:lnTo>
                  <a:lnTo>
                    <a:pt x="1402140" y="70631"/>
                  </a:lnTo>
                  <a:lnTo>
                    <a:pt x="1402140" y="61928"/>
                  </a:lnTo>
                  <a:lnTo>
                    <a:pt x="1415727" y="25845"/>
                  </a:lnTo>
                  <a:lnTo>
                    <a:pt x="1447074" y="3390"/>
                  </a:lnTo>
                  <a:lnTo>
                    <a:pt x="1464064" y="11"/>
                  </a:lnTo>
                  <a:lnTo>
                    <a:pt x="1472767" y="11"/>
                  </a:lnTo>
                  <a:lnTo>
                    <a:pt x="1508855" y="13596"/>
                  </a:lnTo>
                  <a:lnTo>
                    <a:pt x="1531312" y="44940"/>
                  </a:lnTo>
                  <a:lnTo>
                    <a:pt x="1534692" y="61928"/>
                  </a:lnTo>
                  <a:lnTo>
                    <a:pt x="1534692" y="70631"/>
                  </a:lnTo>
                  <a:lnTo>
                    <a:pt x="1521104" y="106714"/>
                  </a:lnTo>
                  <a:lnTo>
                    <a:pt x="1489758" y="129169"/>
                  </a:lnTo>
                  <a:lnTo>
                    <a:pt x="1472767" y="132548"/>
                  </a:lnTo>
                  <a:close/>
                </a:path>
                <a:path w="2236469" h="1404620">
                  <a:moveTo>
                    <a:pt x="2174173" y="132548"/>
                  </a:moveTo>
                  <a:lnTo>
                    <a:pt x="2165470" y="132548"/>
                  </a:lnTo>
                  <a:lnTo>
                    <a:pt x="2161160" y="132124"/>
                  </a:lnTo>
                  <a:lnTo>
                    <a:pt x="2126034" y="116215"/>
                  </a:lnTo>
                  <a:lnTo>
                    <a:pt x="2105668" y="83476"/>
                  </a:lnTo>
                  <a:lnTo>
                    <a:pt x="2103546" y="70631"/>
                  </a:lnTo>
                  <a:lnTo>
                    <a:pt x="2103546" y="61928"/>
                  </a:lnTo>
                  <a:lnTo>
                    <a:pt x="2117132" y="25845"/>
                  </a:lnTo>
                  <a:lnTo>
                    <a:pt x="2148479" y="3390"/>
                  </a:lnTo>
                  <a:lnTo>
                    <a:pt x="2165470" y="11"/>
                  </a:lnTo>
                  <a:lnTo>
                    <a:pt x="2174173" y="11"/>
                  </a:lnTo>
                  <a:lnTo>
                    <a:pt x="2210261" y="13596"/>
                  </a:lnTo>
                  <a:lnTo>
                    <a:pt x="2232717" y="44940"/>
                  </a:lnTo>
                  <a:lnTo>
                    <a:pt x="2236097" y="61928"/>
                  </a:lnTo>
                  <a:lnTo>
                    <a:pt x="2236097" y="70631"/>
                  </a:lnTo>
                  <a:lnTo>
                    <a:pt x="2222510" y="106714"/>
                  </a:lnTo>
                  <a:lnTo>
                    <a:pt x="2191163" y="129169"/>
                  </a:lnTo>
                  <a:lnTo>
                    <a:pt x="2174173" y="132548"/>
                  </a:lnTo>
                  <a:close/>
                </a:path>
                <a:path w="2236469" h="1404620">
                  <a:moveTo>
                    <a:pt x="70656" y="810487"/>
                  </a:moveTo>
                  <a:lnTo>
                    <a:pt x="61872" y="810487"/>
                  </a:lnTo>
                  <a:lnTo>
                    <a:pt x="57560" y="810058"/>
                  </a:lnTo>
                  <a:lnTo>
                    <a:pt x="22434" y="794103"/>
                  </a:lnTo>
                  <a:lnTo>
                    <a:pt x="2102" y="761317"/>
                  </a:lnTo>
                  <a:lnTo>
                    <a:pt x="0" y="748462"/>
                  </a:lnTo>
                  <a:lnTo>
                    <a:pt x="14" y="739755"/>
                  </a:lnTo>
                  <a:lnTo>
                    <a:pt x="434" y="735575"/>
                  </a:lnTo>
                  <a:lnTo>
                    <a:pt x="447" y="735444"/>
                  </a:lnTo>
                  <a:lnTo>
                    <a:pt x="2132" y="727053"/>
                  </a:lnTo>
                  <a:lnTo>
                    <a:pt x="2161" y="726907"/>
                  </a:lnTo>
                  <a:lnTo>
                    <a:pt x="3380" y="722916"/>
                  </a:lnTo>
                  <a:lnTo>
                    <a:pt x="3427" y="722763"/>
                  </a:lnTo>
                  <a:lnTo>
                    <a:pt x="6707" y="714886"/>
                  </a:lnTo>
                  <a:lnTo>
                    <a:pt x="6775" y="714725"/>
                  </a:lnTo>
                  <a:lnTo>
                    <a:pt x="8737" y="711072"/>
                  </a:lnTo>
                  <a:lnTo>
                    <a:pt x="8825" y="710908"/>
                  </a:lnTo>
                  <a:lnTo>
                    <a:pt x="13567" y="703843"/>
                  </a:lnTo>
                  <a:lnTo>
                    <a:pt x="13677" y="703678"/>
                  </a:lnTo>
                  <a:lnTo>
                    <a:pt x="16433" y="700335"/>
                  </a:lnTo>
                  <a:lnTo>
                    <a:pt x="49240" y="680034"/>
                  </a:lnTo>
                  <a:lnTo>
                    <a:pt x="62098" y="677942"/>
                  </a:lnTo>
                  <a:lnTo>
                    <a:pt x="70576" y="677942"/>
                  </a:lnTo>
                  <a:lnTo>
                    <a:pt x="74678" y="678356"/>
                  </a:lnTo>
                  <a:lnTo>
                    <a:pt x="74888" y="678356"/>
                  </a:lnTo>
                  <a:lnTo>
                    <a:pt x="83226" y="680034"/>
                  </a:lnTo>
                  <a:lnTo>
                    <a:pt x="83360" y="680034"/>
                  </a:lnTo>
                  <a:lnTo>
                    <a:pt x="87443" y="681281"/>
                  </a:lnTo>
                  <a:lnTo>
                    <a:pt x="119014" y="703843"/>
                  </a:lnTo>
                  <a:lnTo>
                    <a:pt x="132547" y="739755"/>
                  </a:lnTo>
                  <a:lnTo>
                    <a:pt x="132559" y="748462"/>
                  </a:lnTo>
                  <a:lnTo>
                    <a:pt x="132145" y="752775"/>
                  </a:lnTo>
                  <a:lnTo>
                    <a:pt x="116277" y="787938"/>
                  </a:lnTo>
                  <a:lnTo>
                    <a:pt x="83532" y="808351"/>
                  </a:lnTo>
                  <a:lnTo>
                    <a:pt x="74967" y="810058"/>
                  </a:lnTo>
                  <a:lnTo>
                    <a:pt x="70656" y="810487"/>
                  </a:lnTo>
                  <a:close/>
                </a:path>
                <a:path w="2236469" h="1404620">
                  <a:moveTo>
                    <a:pt x="771722" y="810487"/>
                  </a:moveTo>
                  <a:lnTo>
                    <a:pt x="762939" y="810487"/>
                  </a:lnTo>
                  <a:lnTo>
                    <a:pt x="758627" y="810058"/>
                  </a:lnTo>
                  <a:lnTo>
                    <a:pt x="723500" y="794103"/>
                  </a:lnTo>
                  <a:lnTo>
                    <a:pt x="703169" y="761318"/>
                  </a:lnTo>
                  <a:lnTo>
                    <a:pt x="701066" y="748462"/>
                  </a:lnTo>
                  <a:lnTo>
                    <a:pt x="701081" y="739755"/>
                  </a:lnTo>
                  <a:lnTo>
                    <a:pt x="701500" y="735575"/>
                  </a:lnTo>
                  <a:lnTo>
                    <a:pt x="701513" y="735444"/>
                  </a:lnTo>
                  <a:lnTo>
                    <a:pt x="703198" y="727053"/>
                  </a:lnTo>
                  <a:lnTo>
                    <a:pt x="703228" y="726907"/>
                  </a:lnTo>
                  <a:lnTo>
                    <a:pt x="704447" y="722916"/>
                  </a:lnTo>
                  <a:lnTo>
                    <a:pt x="704493" y="722763"/>
                  </a:lnTo>
                  <a:lnTo>
                    <a:pt x="707774" y="714887"/>
                  </a:lnTo>
                  <a:lnTo>
                    <a:pt x="707841" y="714725"/>
                  </a:lnTo>
                  <a:lnTo>
                    <a:pt x="709803" y="711072"/>
                  </a:lnTo>
                  <a:lnTo>
                    <a:pt x="709891" y="710908"/>
                  </a:lnTo>
                  <a:lnTo>
                    <a:pt x="714633" y="703843"/>
                  </a:lnTo>
                  <a:lnTo>
                    <a:pt x="714744" y="703678"/>
                  </a:lnTo>
                  <a:lnTo>
                    <a:pt x="746157" y="681281"/>
                  </a:lnTo>
                  <a:lnTo>
                    <a:pt x="763165" y="677942"/>
                  </a:lnTo>
                  <a:lnTo>
                    <a:pt x="771644" y="677942"/>
                  </a:lnTo>
                  <a:lnTo>
                    <a:pt x="775745" y="678356"/>
                  </a:lnTo>
                  <a:lnTo>
                    <a:pt x="775955" y="678356"/>
                  </a:lnTo>
                  <a:lnTo>
                    <a:pt x="784293" y="680034"/>
                  </a:lnTo>
                  <a:lnTo>
                    <a:pt x="784426" y="680034"/>
                  </a:lnTo>
                  <a:lnTo>
                    <a:pt x="788510" y="681281"/>
                  </a:lnTo>
                  <a:lnTo>
                    <a:pt x="820081" y="703843"/>
                  </a:lnTo>
                  <a:lnTo>
                    <a:pt x="824792" y="710908"/>
                  </a:lnTo>
                  <a:lnTo>
                    <a:pt x="824901" y="711072"/>
                  </a:lnTo>
                  <a:lnTo>
                    <a:pt x="833625" y="748462"/>
                  </a:lnTo>
                  <a:lnTo>
                    <a:pt x="833211" y="752775"/>
                  </a:lnTo>
                  <a:lnTo>
                    <a:pt x="817344" y="787939"/>
                  </a:lnTo>
                  <a:lnTo>
                    <a:pt x="784599" y="808351"/>
                  </a:lnTo>
                  <a:lnTo>
                    <a:pt x="776034" y="810058"/>
                  </a:lnTo>
                  <a:lnTo>
                    <a:pt x="771722" y="810487"/>
                  </a:lnTo>
                  <a:close/>
                </a:path>
                <a:path w="2236469" h="1404620">
                  <a:moveTo>
                    <a:pt x="1472767" y="810491"/>
                  </a:moveTo>
                  <a:lnTo>
                    <a:pt x="1464064" y="810491"/>
                  </a:lnTo>
                  <a:lnTo>
                    <a:pt x="1459754" y="810066"/>
                  </a:lnTo>
                  <a:lnTo>
                    <a:pt x="1424629" y="794158"/>
                  </a:lnTo>
                  <a:lnTo>
                    <a:pt x="1404262" y="761418"/>
                  </a:lnTo>
                  <a:lnTo>
                    <a:pt x="1402140" y="748573"/>
                  </a:lnTo>
                  <a:lnTo>
                    <a:pt x="1402140" y="739871"/>
                  </a:lnTo>
                  <a:lnTo>
                    <a:pt x="1415727" y="703787"/>
                  </a:lnTo>
                  <a:lnTo>
                    <a:pt x="1447073" y="681332"/>
                  </a:lnTo>
                  <a:lnTo>
                    <a:pt x="1464064" y="677953"/>
                  </a:lnTo>
                  <a:lnTo>
                    <a:pt x="1472767" y="677953"/>
                  </a:lnTo>
                  <a:lnTo>
                    <a:pt x="1508855" y="691539"/>
                  </a:lnTo>
                  <a:lnTo>
                    <a:pt x="1531312" y="722882"/>
                  </a:lnTo>
                  <a:lnTo>
                    <a:pt x="1534692" y="739871"/>
                  </a:lnTo>
                  <a:lnTo>
                    <a:pt x="1534692" y="748573"/>
                  </a:lnTo>
                  <a:lnTo>
                    <a:pt x="1521104" y="784657"/>
                  </a:lnTo>
                  <a:lnTo>
                    <a:pt x="1489758" y="807112"/>
                  </a:lnTo>
                  <a:lnTo>
                    <a:pt x="1472767" y="810491"/>
                  </a:lnTo>
                  <a:close/>
                </a:path>
                <a:path w="2236469" h="1404620">
                  <a:moveTo>
                    <a:pt x="2174173" y="810491"/>
                  </a:moveTo>
                  <a:lnTo>
                    <a:pt x="2165470" y="810491"/>
                  </a:lnTo>
                  <a:lnTo>
                    <a:pt x="2161160" y="810066"/>
                  </a:lnTo>
                  <a:lnTo>
                    <a:pt x="2126034" y="794158"/>
                  </a:lnTo>
                  <a:lnTo>
                    <a:pt x="2105668" y="761418"/>
                  </a:lnTo>
                  <a:lnTo>
                    <a:pt x="2103546" y="748573"/>
                  </a:lnTo>
                  <a:lnTo>
                    <a:pt x="2103546" y="739871"/>
                  </a:lnTo>
                  <a:lnTo>
                    <a:pt x="2117132" y="703787"/>
                  </a:lnTo>
                  <a:lnTo>
                    <a:pt x="2148479" y="681332"/>
                  </a:lnTo>
                  <a:lnTo>
                    <a:pt x="2165470" y="677953"/>
                  </a:lnTo>
                  <a:lnTo>
                    <a:pt x="2174173" y="677953"/>
                  </a:lnTo>
                  <a:lnTo>
                    <a:pt x="2210261" y="691539"/>
                  </a:lnTo>
                  <a:lnTo>
                    <a:pt x="2232717" y="722882"/>
                  </a:lnTo>
                  <a:lnTo>
                    <a:pt x="2236097" y="739871"/>
                  </a:lnTo>
                  <a:lnTo>
                    <a:pt x="2236097" y="748573"/>
                  </a:lnTo>
                  <a:lnTo>
                    <a:pt x="2222510" y="784657"/>
                  </a:lnTo>
                  <a:lnTo>
                    <a:pt x="2191163" y="807112"/>
                  </a:lnTo>
                  <a:lnTo>
                    <a:pt x="2174173" y="810491"/>
                  </a:lnTo>
                  <a:close/>
                </a:path>
                <a:path w="2236469" h="1404620">
                  <a:moveTo>
                    <a:pt x="130067" y="1404602"/>
                  </a:moveTo>
                  <a:lnTo>
                    <a:pt x="2496" y="1404602"/>
                  </a:lnTo>
                  <a:lnTo>
                    <a:pt x="3488" y="1401386"/>
                  </a:lnTo>
                  <a:lnTo>
                    <a:pt x="26036" y="1370185"/>
                  </a:lnTo>
                  <a:lnTo>
                    <a:pt x="62108" y="1356732"/>
                  </a:lnTo>
                  <a:lnTo>
                    <a:pt x="70611" y="1356732"/>
                  </a:lnTo>
                  <a:lnTo>
                    <a:pt x="74672" y="1357145"/>
                  </a:lnTo>
                  <a:lnTo>
                    <a:pt x="74913" y="1357145"/>
                  </a:lnTo>
                  <a:lnTo>
                    <a:pt x="83165" y="1358815"/>
                  </a:lnTo>
                  <a:lnTo>
                    <a:pt x="83357" y="1358815"/>
                  </a:lnTo>
                  <a:lnTo>
                    <a:pt x="87887" y="1360209"/>
                  </a:lnTo>
                  <a:lnTo>
                    <a:pt x="119258" y="1382946"/>
                  </a:lnTo>
                  <a:lnTo>
                    <a:pt x="129366" y="1402214"/>
                  </a:lnTo>
                  <a:lnTo>
                    <a:pt x="130067" y="1404602"/>
                  </a:lnTo>
                  <a:close/>
                </a:path>
                <a:path w="2236469" h="1404620">
                  <a:moveTo>
                    <a:pt x="831136" y="1404602"/>
                  </a:moveTo>
                  <a:lnTo>
                    <a:pt x="703563" y="1404602"/>
                  </a:lnTo>
                  <a:lnTo>
                    <a:pt x="704486" y="1401578"/>
                  </a:lnTo>
                  <a:lnTo>
                    <a:pt x="727007" y="1370254"/>
                  </a:lnTo>
                  <a:lnTo>
                    <a:pt x="763162" y="1356732"/>
                  </a:lnTo>
                  <a:lnTo>
                    <a:pt x="771636" y="1356732"/>
                  </a:lnTo>
                  <a:lnTo>
                    <a:pt x="775748" y="1357146"/>
                  </a:lnTo>
                  <a:lnTo>
                    <a:pt x="775949" y="1357146"/>
                  </a:lnTo>
                  <a:lnTo>
                    <a:pt x="811040" y="1372998"/>
                  </a:lnTo>
                  <a:lnTo>
                    <a:pt x="830213" y="1401578"/>
                  </a:lnTo>
                  <a:lnTo>
                    <a:pt x="831136" y="1404602"/>
                  </a:lnTo>
                  <a:close/>
                </a:path>
                <a:path w="2236469" h="1404620">
                  <a:moveTo>
                    <a:pt x="1532200" y="1404602"/>
                  </a:moveTo>
                  <a:lnTo>
                    <a:pt x="1404632" y="1404602"/>
                  </a:lnTo>
                  <a:lnTo>
                    <a:pt x="1405581" y="1401505"/>
                  </a:lnTo>
                  <a:lnTo>
                    <a:pt x="1428053" y="1370274"/>
                  </a:lnTo>
                  <a:lnTo>
                    <a:pt x="1464077" y="1356743"/>
                  </a:lnTo>
                  <a:lnTo>
                    <a:pt x="1472796" y="1356743"/>
                  </a:lnTo>
                  <a:lnTo>
                    <a:pt x="1509083" y="1370499"/>
                  </a:lnTo>
                  <a:lnTo>
                    <a:pt x="1531488" y="1402181"/>
                  </a:lnTo>
                  <a:lnTo>
                    <a:pt x="1532200" y="1404602"/>
                  </a:lnTo>
                  <a:close/>
                </a:path>
                <a:path w="2236469" h="1404620">
                  <a:moveTo>
                    <a:pt x="2233268" y="1404602"/>
                  </a:moveTo>
                  <a:lnTo>
                    <a:pt x="2105698" y="1404602"/>
                  </a:lnTo>
                  <a:lnTo>
                    <a:pt x="2106614" y="1401612"/>
                  </a:lnTo>
                  <a:lnTo>
                    <a:pt x="2129024" y="1370343"/>
                  </a:lnTo>
                  <a:lnTo>
                    <a:pt x="2165128" y="1356743"/>
                  </a:lnTo>
                  <a:lnTo>
                    <a:pt x="2173937" y="1356743"/>
                  </a:lnTo>
                  <a:lnTo>
                    <a:pt x="2178056" y="1357168"/>
                  </a:lnTo>
                  <a:lnTo>
                    <a:pt x="2178244" y="1357168"/>
                  </a:lnTo>
                  <a:lnTo>
                    <a:pt x="2213284" y="1373093"/>
                  </a:lnTo>
                  <a:lnTo>
                    <a:pt x="2232357" y="1401612"/>
                  </a:lnTo>
                  <a:lnTo>
                    <a:pt x="2233268" y="14046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8850972"/>
              <a:ext cx="568325" cy="1436370"/>
            </a:xfrm>
            <a:custGeom>
              <a:avLst/>
              <a:gdLst/>
              <a:ahLst/>
              <a:cxnLst/>
              <a:rect l="l" t="t" r="r" b="b"/>
              <a:pathLst>
                <a:path w="568325" h="1436370">
                  <a:moveTo>
                    <a:pt x="354266" y="1176502"/>
                  </a:moveTo>
                  <a:lnTo>
                    <a:pt x="350278" y="1165580"/>
                  </a:lnTo>
                  <a:lnTo>
                    <a:pt x="342569" y="1156614"/>
                  </a:lnTo>
                  <a:lnTo>
                    <a:pt x="334911" y="1152639"/>
                  </a:lnTo>
                  <a:lnTo>
                    <a:pt x="332676" y="1151470"/>
                  </a:lnTo>
                  <a:lnTo>
                    <a:pt x="320814" y="1150810"/>
                  </a:lnTo>
                  <a:lnTo>
                    <a:pt x="310832" y="1154366"/>
                  </a:lnTo>
                  <a:lnTo>
                    <a:pt x="311162" y="1154366"/>
                  </a:lnTo>
                  <a:lnTo>
                    <a:pt x="310769" y="1154430"/>
                  </a:lnTo>
                  <a:lnTo>
                    <a:pt x="310299" y="1154493"/>
                  </a:lnTo>
                  <a:lnTo>
                    <a:pt x="310299" y="1154836"/>
                  </a:lnTo>
                  <a:lnTo>
                    <a:pt x="309295" y="1155750"/>
                  </a:lnTo>
                  <a:lnTo>
                    <a:pt x="302564" y="1161694"/>
                  </a:lnTo>
                  <a:lnTo>
                    <a:pt x="310299" y="1154836"/>
                  </a:lnTo>
                  <a:lnTo>
                    <a:pt x="310299" y="1154493"/>
                  </a:lnTo>
                  <a:lnTo>
                    <a:pt x="300736" y="1155750"/>
                  </a:lnTo>
                  <a:lnTo>
                    <a:pt x="293306" y="1156614"/>
                  </a:lnTo>
                  <a:lnTo>
                    <a:pt x="0" y="1195908"/>
                  </a:lnTo>
                  <a:lnTo>
                    <a:pt x="0" y="1253591"/>
                  </a:lnTo>
                  <a:lnTo>
                    <a:pt x="278574" y="1216304"/>
                  </a:lnTo>
                  <a:lnTo>
                    <a:pt x="276009" y="1222590"/>
                  </a:lnTo>
                  <a:lnTo>
                    <a:pt x="259029" y="1263611"/>
                  </a:lnTo>
                  <a:lnTo>
                    <a:pt x="250647" y="1284109"/>
                  </a:lnTo>
                  <a:lnTo>
                    <a:pt x="238086" y="1314564"/>
                  </a:lnTo>
                  <a:lnTo>
                    <a:pt x="213182" y="1375257"/>
                  </a:lnTo>
                  <a:lnTo>
                    <a:pt x="188061" y="1436039"/>
                  </a:lnTo>
                  <a:lnTo>
                    <a:pt x="250901" y="1436039"/>
                  </a:lnTo>
                  <a:lnTo>
                    <a:pt x="256260" y="1422958"/>
                  </a:lnTo>
                  <a:lnTo>
                    <a:pt x="282841" y="1358785"/>
                  </a:lnTo>
                  <a:lnTo>
                    <a:pt x="296024" y="1326591"/>
                  </a:lnTo>
                  <a:lnTo>
                    <a:pt x="305625" y="1303362"/>
                  </a:lnTo>
                  <a:lnTo>
                    <a:pt x="324815" y="1256715"/>
                  </a:lnTo>
                  <a:lnTo>
                    <a:pt x="334416" y="1233500"/>
                  </a:lnTo>
                  <a:lnTo>
                    <a:pt x="338950" y="1222590"/>
                  </a:lnTo>
                  <a:lnTo>
                    <a:pt x="343649" y="1211618"/>
                  </a:lnTo>
                  <a:lnTo>
                    <a:pt x="348246" y="1200531"/>
                  </a:lnTo>
                  <a:lnTo>
                    <a:pt x="349326" y="1197660"/>
                  </a:lnTo>
                  <a:lnTo>
                    <a:pt x="350710" y="1196263"/>
                  </a:lnTo>
                  <a:lnTo>
                    <a:pt x="354203" y="1188123"/>
                  </a:lnTo>
                  <a:lnTo>
                    <a:pt x="354203" y="1181138"/>
                  </a:lnTo>
                  <a:lnTo>
                    <a:pt x="353898" y="1179880"/>
                  </a:lnTo>
                  <a:lnTo>
                    <a:pt x="353949" y="1179347"/>
                  </a:lnTo>
                  <a:lnTo>
                    <a:pt x="354266" y="1176502"/>
                  </a:lnTo>
                  <a:close/>
                </a:path>
                <a:path w="568325" h="1436370">
                  <a:moveTo>
                    <a:pt x="567944" y="396786"/>
                  </a:moveTo>
                  <a:lnTo>
                    <a:pt x="564222" y="386448"/>
                  </a:lnTo>
                  <a:lnTo>
                    <a:pt x="561886" y="383984"/>
                  </a:lnTo>
                  <a:lnTo>
                    <a:pt x="561505" y="383209"/>
                  </a:lnTo>
                  <a:lnTo>
                    <a:pt x="558317" y="380225"/>
                  </a:lnTo>
                  <a:lnTo>
                    <a:pt x="556158" y="377939"/>
                  </a:lnTo>
                  <a:lnTo>
                    <a:pt x="555599" y="377685"/>
                  </a:lnTo>
                  <a:lnTo>
                    <a:pt x="553161" y="375399"/>
                  </a:lnTo>
                  <a:lnTo>
                    <a:pt x="549173" y="372706"/>
                  </a:lnTo>
                  <a:lnTo>
                    <a:pt x="0" y="0"/>
                  </a:lnTo>
                  <a:lnTo>
                    <a:pt x="0" y="69240"/>
                  </a:lnTo>
                  <a:lnTo>
                    <a:pt x="449033" y="374192"/>
                  </a:lnTo>
                  <a:lnTo>
                    <a:pt x="473532" y="391248"/>
                  </a:lnTo>
                  <a:lnTo>
                    <a:pt x="481622" y="396786"/>
                  </a:lnTo>
                  <a:lnTo>
                    <a:pt x="0" y="629945"/>
                  </a:lnTo>
                  <a:lnTo>
                    <a:pt x="0" y="693915"/>
                  </a:lnTo>
                  <a:lnTo>
                    <a:pt x="471741" y="465531"/>
                  </a:lnTo>
                  <a:lnTo>
                    <a:pt x="498690" y="452920"/>
                  </a:lnTo>
                  <a:lnTo>
                    <a:pt x="525538" y="440080"/>
                  </a:lnTo>
                  <a:lnTo>
                    <a:pt x="546582" y="429361"/>
                  </a:lnTo>
                  <a:lnTo>
                    <a:pt x="552005" y="426593"/>
                  </a:lnTo>
                  <a:lnTo>
                    <a:pt x="552577" y="426593"/>
                  </a:lnTo>
                  <a:lnTo>
                    <a:pt x="553161" y="426008"/>
                  </a:lnTo>
                  <a:lnTo>
                    <a:pt x="553745" y="426008"/>
                  </a:lnTo>
                  <a:lnTo>
                    <a:pt x="562419" y="418846"/>
                  </a:lnTo>
                  <a:lnTo>
                    <a:pt x="567270" y="408406"/>
                  </a:lnTo>
                  <a:lnTo>
                    <a:pt x="567309" y="407885"/>
                  </a:lnTo>
                  <a:lnTo>
                    <a:pt x="567944" y="396786"/>
                  </a:lnTo>
                  <a:close/>
                </a:path>
              </a:pathLst>
            </a:custGeom>
            <a:solidFill>
              <a:srgbClr val="3345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1634" y="9259668"/>
              <a:ext cx="971550" cy="848360"/>
            </a:xfrm>
            <a:custGeom>
              <a:avLst/>
              <a:gdLst/>
              <a:ahLst/>
              <a:cxnLst/>
              <a:rect l="l" t="t" r="r" b="b"/>
              <a:pathLst>
                <a:path w="971550" h="848359">
                  <a:moveTo>
                    <a:pt x="477965" y="1334"/>
                  </a:moveTo>
                  <a:lnTo>
                    <a:pt x="481538" y="0"/>
                  </a:lnTo>
                  <a:lnTo>
                    <a:pt x="489248" y="599"/>
                  </a:lnTo>
                  <a:lnTo>
                    <a:pt x="489659" y="599"/>
                  </a:lnTo>
                  <a:lnTo>
                    <a:pt x="477965" y="1334"/>
                  </a:lnTo>
                  <a:close/>
                </a:path>
                <a:path w="971550" h="848359">
                  <a:moveTo>
                    <a:pt x="485697" y="86983"/>
                  </a:moveTo>
                  <a:lnTo>
                    <a:pt x="460549" y="43487"/>
                  </a:lnTo>
                  <a:lnTo>
                    <a:pt x="456868" y="32642"/>
                  </a:lnTo>
                  <a:lnTo>
                    <a:pt x="457713" y="21743"/>
                  </a:lnTo>
                  <a:lnTo>
                    <a:pt x="489659" y="599"/>
                  </a:lnTo>
                  <a:lnTo>
                    <a:pt x="489248" y="599"/>
                  </a:lnTo>
                  <a:lnTo>
                    <a:pt x="514099" y="32642"/>
                  </a:lnTo>
                  <a:lnTo>
                    <a:pt x="510581" y="43487"/>
                  </a:lnTo>
                  <a:lnTo>
                    <a:pt x="509999" y="44068"/>
                  </a:lnTo>
                  <a:lnTo>
                    <a:pt x="509999" y="44650"/>
                  </a:lnTo>
                  <a:lnTo>
                    <a:pt x="496373" y="68557"/>
                  </a:lnTo>
                  <a:lnTo>
                    <a:pt x="485697" y="86983"/>
                  </a:lnTo>
                  <a:close/>
                </a:path>
                <a:path w="971550" h="848359">
                  <a:moveTo>
                    <a:pt x="497148" y="3019"/>
                  </a:moveTo>
                  <a:lnTo>
                    <a:pt x="489248" y="599"/>
                  </a:lnTo>
                  <a:lnTo>
                    <a:pt x="492765" y="872"/>
                  </a:lnTo>
                  <a:lnTo>
                    <a:pt x="497148" y="3019"/>
                  </a:lnTo>
                  <a:close/>
                </a:path>
                <a:path w="971550" h="848359">
                  <a:moveTo>
                    <a:pt x="469715" y="5222"/>
                  </a:moveTo>
                  <a:lnTo>
                    <a:pt x="471021" y="3926"/>
                  </a:lnTo>
                  <a:lnTo>
                    <a:pt x="477965" y="1334"/>
                  </a:lnTo>
                  <a:lnTo>
                    <a:pt x="469715" y="5222"/>
                  </a:lnTo>
                  <a:close/>
                </a:path>
                <a:path w="971550" h="848359">
                  <a:moveTo>
                    <a:pt x="501646" y="5222"/>
                  </a:moveTo>
                  <a:lnTo>
                    <a:pt x="497148" y="3019"/>
                  </a:lnTo>
                  <a:lnTo>
                    <a:pt x="500109" y="3926"/>
                  </a:lnTo>
                  <a:lnTo>
                    <a:pt x="501646" y="5222"/>
                  </a:lnTo>
                  <a:close/>
                </a:path>
                <a:path w="971550" h="848359">
                  <a:moveTo>
                    <a:pt x="464584" y="9961"/>
                  </a:moveTo>
                  <a:lnTo>
                    <a:pt x="468285" y="5890"/>
                  </a:lnTo>
                  <a:lnTo>
                    <a:pt x="469715" y="5222"/>
                  </a:lnTo>
                  <a:lnTo>
                    <a:pt x="468927" y="5890"/>
                  </a:lnTo>
                  <a:lnTo>
                    <a:pt x="464584" y="9961"/>
                  </a:lnTo>
                  <a:close/>
                </a:path>
                <a:path w="971550" h="848359">
                  <a:moveTo>
                    <a:pt x="504729" y="7823"/>
                  </a:moveTo>
                  <a:lnTo>
                    <a:pt x="501646" y="5222"/>
                  </a:lnTo>
                  <a:lnTo>
                    <a:pt x="503009" y="5890"/>
                  </a:lnTo>
                  <a:lnTo>
                    <a:pt x="504729" y="7823"/>
                  </a:lnTo>
                  <a:close/>
                </a:path>
                <a:path w="971550" h="848359">
                  <a:moveTo>
                    <a:pt x="509785" y="13504"/>
                  </a:moveTo>
                  <a:lnTo>
                    <a:pt x="504729" y="7823"/>
                  </a:lnTo>
                  <a:lnTo>
                    <a:pt x="508700" y="11171"/>
                  </a:lnTo>
                  <a:lnTo>
                    <a:pt x="509785" y="13504"/>
                  </a:lnTo>
                  <a:close/>
                </a:path>
                <a:path w="971550" h="848359">
                  <a:moveTo>
                    <a:pt x="462248" y="12530"/>
                  </a:moveTo>
                  <a:lnTo>
                    <a:pt x="462595" y="11826"/>
                  </a:lnTo>
                  <a:lnTo>
                    <a:pt x="464584" y="9961"/>
                  </a:lnTo>
                  <a:lnTo>
                    <a:pt x="462248" y="12530"/>
                  </a:lnTo>
                  <a:close/>
                </a:path>
                <a:path w="971550" h="848359">
                  <a:moveTo>
                    <a:pt x="942252" y="848070"/>
                  </a:moveTo>
                  <a:lnTo>
                    <a:pt x="28879" y="848070"/>
                  </a:lnTo>
                  <a:lnTo>
                    <a:pt x="14089" y="843952"/>
                  </a:lnTo>
                  <a:lnTo>
                    <a:pt x="3935" y="833453"/>
                  </a:lnTo>
                  <a:lnTo>
                    <a:pt x="0" y="819354"/>
                  </a:lnTo>
                  <a:lnTo>
                    <a:pt x="3863" y="804437"/>
                  </a:lnTo>
                  <a:lnTo>
                    <a:pt x="4445" y="803856"/>
                  </a:lnTo>
                  <a:lnTo>
                    <a:pt x="4445" y="803274"/>
                  </a:lnTo>
                  <a:lnTo>
                    <a:pt x="18071" y="779367"/>
                  </a:lnTo>
                  <a:lnTo>
                    <a:pt x="31860" y="755569"/>
                  </a:lnTo>
                  <a:lnTo>
                    <a:pt x="59765" y="707773"/>
                  </a:lnTo>
                  <a:lnTo>
                    <a:pt x="460550" y="14398"/>
                  </a:lnTo>
                  <a:lnTo>
                    <a:pt x="462248" y="12530"/>
                  </a:lnTo>
                  <a:lnTo>
                    <a:pt x="457713" y="21743"/>
                  </a:lnTo>
                  <a:lnTo>
                    <a:pt x="456868" y="32642"/>
                  </a:lnTo>
                  <a:lnTo>
                    <a:pt x="460549" y="43487"/>
                  </a:lnTo>
                  <a:lnTo>
                    <a:pt x="485681" y="86983"/>
                  </a:lnTo>
                  <a:lnTo>
                    <a:pt x="482584" y="92355"/>
                  </a:lnTo>
                  <a:lnTo>
                    <a:pt x="454732" y="140060"/>
                  </a:lnTo>
                  <a:lnTo>
                    <a:pt x="79388" y="789402"/>
                  </a:lnTo>
                  <a:lnTo>
                    <a:pt x="58203" y="789402"/>
                  </a:lnTo>
                  <a:lnTo>
                    <a:pt x="30624" y="789893"/>
                  </a:lnTo>
                  <a:lnTo>
                    <a:pt x="28879" y="789893"/>
                  </a:lnTo>
                  <a:lnTo>
                    <a:pt x="35078" y="800801"/>
                  </a:lnTo>
                  <a:lnTo>
                    <a:pt x="47695" y="822617"/>
                  </a:lnTo>
                  <a:lnTo>
                    <a:pt x="53853" y="833453"/>
                  </a:lnTo>
                  <a:lnTo>
                    <a:pt x="967195" y="833453"/>
                  </a:lnTo>
                  <a:lnTo>
                    <a:pt x="957042" y="843952"/>
                  </a:lnTo>
                  <a:lnTo>
                    <a:pt x="942252" y="848070"/>
                  </a:lnTo>
                  <a:close/>
                </a:path>
                <a:path w="971550" h="848359">
                  <a:moveTo>
                    <a:pt x="917277" y="833453"/>
                  </a:moveTo>
                  <a:lnTo>
                    <a:pt x="916654" y="832944"/>
                  </a:lnTo>
                  <a:lnTo>
                    <a:pt x="916654" y="832362"/>
                  </a:lnTo>
                  <a:lnTo>
                    <a:pt x="902292" y="808946"/>
                  </a:lnTo>
                  <a:lnTo>
                    <a:pt x="888584" y="785093"/>
                  </a:lnTo>
                  <a:lnTo>
                    <a:pt x="875094" y="761023"/>
                  </a:lnTo>
                  <a:lnTo>
                    <a:pt x="861386" y="736952"/>
                  </a:lnTo>
                  <a:lnTo>
                    <a:pt x="485697" y="86983"/>
                  </a:lnTo>
                  <a:lnTo>
                    <a:pt x="496373" y="68557"/>
                  </a:lnTo>
                  <a:lnTo>
                    <a:pt x="509999" y="44650"/>
                  </a:lnTo>
                  <a:lnTo>
                    <a:pt x="509999" y="44068"/>
                  </a:lnTo>
                  <a:lnTo>
                    <a:pt x="510581" y="43487"/>
                  </a:lnTo>
                  <a:lnTo>
                    <a:pt x="514099" y="32642"/>
                  </a:lnTo>
                  <a:lnTo>
                    <a:pt x="513444" y="21743"/>
                  </a:lnTo>
                  <a:lnTo>
                    <a:pt x="513417" y="21307"/>
                  </a:lnTo>
                  <a:lnTo>
                    <a:pt x="509785" y="13504"/>
                  </a:lnTo>
                  <a:lnTo>
                    <a:pt x="510581" y="14398"/>
                  </a:lnTo>
                  <a:lnTo>
                    <a:pt x="511163" y="14980"/>
                  </a:lnTo>
                  <a:lnTo>
                    <a:pt x="511163" y="15562"/>
                  </a:lnTo>
                  <a:lnTo>
                    <a:pt x="525280" y="39223"/>
                  </a:lnTo>
                  <a:lnTo>
                    <a:pt x="539015" y="63048"/>
                  </a:lnTo>
                  <a:lnTo>
                    <a:pt x="552641" y="86983"/>
                  </a:lnTo>
                  <a:lnTo>
                    <a:pt x="958770" y="789729"/>
                  </a:lnTo>
                  <a:lnTo>
                    <a:pt x="958865" y="789893"/>
                  </a:lnTo>
                  <a:lnTo>
                    <a:pt x="942252" y="789893"/>
                  </a:lnTo>
                  <a:lnTo>
                    <a:pt x="936053" y="800801"/>
                  </a:lnTo>
                  <a:lnTo>
                    <a:pt x="923436" y="822617"/>
                  </a:lnTo>
                  <a:lnTo>
                    <a:pt x="917277" y="833453"/>
                  </a:lnTo>
                  <a:close/>
                </a:path>
                <a:path w="971550" h="848359">
                  <a:moveTo>
                    <a:pt x="53937" y="833453"/>
                  </a:moveTo>
                  <a:lnTo>
                    <a:pt x="53564" y="832944"/>
                  </a:lnTo>
                  <a:lnTo>
                    <a:pt x="47695" y="822617"/>
                  </a:lnTo>
                  <a:lnTo>
                    <a:pt x="35078" y="800801"/>
                  </a:lnTo>
                  <a:lnTo>
                    <a:pt x="28879" y="789893"/>
                  </a:lnTo>
                  <a:lnTo>
                    <a:pt x="30624" y="789893"/>
                  </a:lnTo>
                  <a:lnTo>
                    <a:pt x="58203" y="789402"/>
                  </a:lnTo>
                  <a:lnTo>
                    <a:pt x="79388" y="789402"/>
                  </a:lnTo>
                  <a:lnTo>
                    <a:pt x="53937" y="833453"/>
                  </a:lnTo>
                  <a:close/>
                </a:path>
                <a:path w="971550" h="848359">
                  <a:moveTo>
                    <a:pt x="917163" y="833453"/>
                  </a:moveTo>
                  <a:lnTo>
                    <a:pt x="53937" y="833453"/>
                  </a:lnTo>
                  <a:lnTo>
                    <a:pt x="79388" y="789402"/>
                  </a:lnTo>
                  <a:lnTo>
                    <a:pt x="891342" y="789893"/>
                  </a:lnTo>
                  <a:lnTo>
                    <a:pt x="902292" y="808946"/>
                  </a:lnTo>
                  <a:lnTo>
                    <a:pt x="916654" y="832362"/>
                  </a:lnTo>
                  <a:lnTo>
                    <a:pt x="916654" y="832944"/>
                  </a:lnTo>
                  <a:lnTo>
                    <a:pt x="917163" y="833453"/>
                  </a:lnTo>
                  <a:close/>
                </a:path>
                <a:path w="971550" h="848359">
                  <a:moveTo>
                    <a:pt x="967195" y="833453"/>
                  </a:moveTo>
                  <a:lnTo>
                    <a:pt x="917277" y="833453"/>
                  </a:lnTo>
                  <a:lnTo>
                    <a:pt x="923436" y="822617"/>
                  </a:lnTo>
                  <a:lnTo>
                    <a:pt x="936053" y="800801"/>
                  </a:lnTo>
                  <a:lnTo>
                    <a:pt x="942252" y="789893"/>
                  </a:lnTo>
                  <a:lnTo>
                    <a:pt x="958865" y="789893"/>
                  </a:lnTo>
                  <a:lnTo>
                    <a:pt x="967268" y="804437"/>
                  </a:lnTo>
                  <a:lnTo>
                    <a:pt x="971131" y="819354"/>
                  </a:lnTo>
                  <a:lnTo>
                    <a:pt x="967195" y="833453"/>
                  </a:lnTo>
                  <a:close/>
                </a:path>
                <a:path w="971550" h="848359">
                  <a:moveTo>
                    <a:pt x="915774" y="848288"/>
                  </a:moveTo>
                  <a:lnTo>
                    <a:pt x="885021" y="848288"/>
                  </a:lnTo>
                  <a:lnTo>
                    <a:pt x="840937" y="848070"/>
                  </a:lnTo>
                  <a:lnTo>
                    <a:pt x="940507" y="848070"/>
                  </a:lnTo>
                  <a:lnTo>
                    <a:pt x="915774" y="848288"/>
                  </a:lnTo>
                  <a:close/>
                </a:path>
              </a:pathLst>
            </a:custGeom>
            <a:solidFill>
              <a:srgbClr val="3A37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56263" y="9346061"/>
              <a:ext cx="627380" cy="640080"/>
            </a:xfrm>
            <a:custGeom>
              <a:avLst/>
              <a:gdLst/>
              <a:ahLst/>
              <a:cxnLst/>
              <a:rect l="l" t="t" r="r" b="b"/>
              <a:pathLst>
                <a:path w="627380" h="640079">
                  <a:moveTo>
                    <a:pt x="138167" y="11511"/>
                  </a:moveTo>
                  <a:lnTo>
                    <a:pt x="140206" y="8290"/>
                  </a:lnTo>
                  <a:lnTo>
                    <a:pt x="149278" y="2236"/>
                  </a:lnTo>
                  <a:lnTo>
                    <a:pt x="149873" y="1890"/>
                  </a:lnTo>
                  <a:lnTo>
                    <a:pt x="160858" y="0"/>
                  </a:lnTo>
                  <a:lnTo>
                    <a:pt x="167756" y="1390"/>
                  </a:lnTo>
                  <a:lnTo>
                    <a:pt x="157185" y="1390"/>
                  </a:lnTo>
                  <a:lnTo>
                    <a:pt x="146314" y="4872"/>
                  </a:lnTo>
                  <a:lnTo>
                    <a:pt x="138167" y="11511"/>
                  </a:lnTo>
                  <a:close/>
                </a:path>
                <a:path w="627380" h="640079">
                  <a:moveTo>
                    <a:pt x="178478" y="84805"/>
                  </a:moveTo>
                  <a:lnTo>
                    <a:pt x="140206" y="49595"/>
                  </a:lnTo>
                  <a:lnTo>
                    <a:pt x="133824" y="40032"/>
                  </a:lnTo>
                  <a:lnTo>
                    <a:pt x="131915" y="28942"/>
                  </a:lnTo>
                  <a:lnTo>
                    <a:pt x="133709" y="20046"/>
                  </a:lnTo>
                  <a:lnTo>
                    <a:pt x="136772" y="13713"/>
                  </a:lnTo>
                  <a:lnTo>
                    <a:pt x="138167" y="11511"/>
                  </a:lnTo>
                  <a:lnTo>
                    <a:pt x="146314" y="4872"/>
                  </a:lnTo>
                  <a:lnTo>
                    <a:pt x="157185" y="1390"/>
                  </a:lnTo>
                  <a:lnTo>
                    <a:pt x="168712" y="1890"/>
                  </a:lnTo>
                  <a:lnTo>
                    <a:pt x="179011" y="7199"/>
                  </a:lnTo>
                  <a:lnTo>
                    <a:pt x="186092" y="15998"/>
                  </a:lnTo>
                  <a:lnTo>
                    <a:pt x="189573" y="26761"/>
                  </a:lnTo>
                  <a:lnTo>
                    <a:pt x="189132" y="36651"/>
                  </a:lnTo>
                  <a:lnTo>
                    <a:pt x="189073" y="39123"/>
                  </a:lnTo>
                  <a:lnTo>
                    <a:pt x="185056" y="56667"/>
                  </a:lnTo>
                  <a:lnTo>
                    <a:pt x="178478" y="84805"/>
                  </a:lnTo>
                  <a:close/>
                </a:path>
                <a:path w="627380" h="640079">
                  <a:moveTo>
                    <a:pt x="541405" y="421973"/>
                  </a:moveTo>
                  <a:lnTo>
                    <a:pt x="497019" y="379993"/>
                  </a:lnTo>
                  <a:lnTo>
                    <a:pt x="178478" y="84805"/>
                  </a:lnTo>
                  <a:lnTo>
                    <a:pt x="185056" y="56667"/>
                  </a:lnTo>
                  <a:lnTo>
                    <a:pt x="189073" y="39123"/>
                  </a:lnTo>
                  <a:lnTo>
                    <a:pt x="189132" y="36651"/>
                  </a:lnTo>
                  <a:lnTo>
                    <a:pt x="189476" y="28942"/>
                  </a:lnTo>
                  <a:lnTo>
                    <a:pt x="157185" y="1390"/>
                  </a:lnTo>
                  <a:lnTo>
                    <a:pt x="167756" y="1390"/>
                  </a:lnTo>
                  <a:lnTo>
                    <a:pt x="171948" y="2236"/>
                  </a:lnTo>
                  <a:lnTo>
                    <a:pt x="181511" y="8290"/>
                  </a:lnTo>
                  <a:lnTo>
                    <a:pt x="182093" y="8871"/>
                  </a:lnTo>
                  <a:lnTo>
                    <a:pt x="195519" y="21179"/>
                  </a:lnTo>
                  <a:lnTo>
                    <a:pt x="289502" y="109444"/>
                  </a:lnTo>
                  <a:lnTo>
                    <a:pt x="610779" y="406800"/>
                  </a:lnTo>
                  <a:lnTo>
                    <a:pt x="590492" y="406800"/>
                  </a:lnTo>
                  <a:lnTo>
                    <a:pt x="541405" y="421973"/>
                  </a:lnTo>
                  <a:close/>
                </a:path>
                <a:path w="627380" h="640079">
                  <a:moveTo>
                    <a:pt x="136772" y="13713"/>
                  </a:moveTo>
                  <a:lnTo>
                    <a:pt x="137624" y="11953"/>
                  </a:lnTo>
                  <a:lnTo>
                    <a:pt x="138167" y="11511"/>
                  </a:lnTo>
                  <a:lnTo>
                    <a:pt x="136772" y="13713"/>
                  </a:lnTo>
                  <a:close/>
                </a:path>
                <a:path w="627380" h="640079">
                  <a:moveTo>
                    <a:pt x="133709" y="20046"/>
                  </a:moveTo>
                  <a:lnTo>
                    <a:pt x="134152" y="17852"/>
                  </a:lnTo>
                  <a:lnTo>
                    <a:pt x="136772" y="13713"/>
                  </a:lnTo>
                  <a:lnTo>
                    <a:pt x="133709" y="20046"/>
                  </a:lnTo>
                  <a:close/>
                </a:path>
                <a:path w="627380" h="640079">
                  <a:moveTo>
                    <a:pt x="36069" y="639506"/>
                  </a:moveTo>
                  <a:lnTo>
                    <a:pt x="20438" y="639506"/>
                  </a:lnTo>
                  <a:lnTo>
                    <a:pt x="7999" y="631725"/>
                  </a:lnTo>
                  <a:lnTo>
                    <a:pt x="563" y="618808"/>
                  </a:lnTo>
                  <a:lnTo>
                    <a:pt x="47" y="604746"/>
                  </a:lnTo>
                  <a:lnTo>
                    <a:pt x="0" y="602273"/>
                  </a:lnTo>
                  <a:lnTo>
                    <a:pt x="4017" y="584729"/>
                  </a:lnTo>
                  <a:lnTo>
                    <a:pt x="12271" y="549423"/>
                  </a:lnTo>
                  <a:lnTo>
                    <a:pt x="16289" y="531880"/>
                  </a:lnTo>
                  <a:lnTo>
                    <a:pt x="49450" y="386438"/>
                  </a:lnTo>
                  <a:lnTo>
                    <a:pt x="87846" y="218889"/>
                  </a:lnTo>
                  <a:lnTo>
                    <a:pt x="119262" y="79847"/>
                  </a:lnTo>
                  <a:lnTo>
                    <a:pt x="122661" y="65448"/>
                  </a:lnTo>
                  <a:lnTo>
                    <a:pt x="129243" y="36651"/>
                  </a:lnTo>
                  <a:lnTo>
                    <a:pt x="132642" y="22252"/>
                  </a:lnTo>
                  <a:lnTo>
                    <a:pt x="133709" y="20046"/>
                  </a:lnTo>
                  <a:lnTo>
                    <a:pt x="131915" y="28942"/>
                  </a:lnTo>
                  <a:lnTo>
                    <a:pt x="133824" y="40032"/>
                  </a:lnTo>
                  <a:lnTo>
                    <a:pt x="140206" y="49595"/>
                  </a:lnTo>
                  <a:lnTo>
                    <a:pt x="178478" y="84805"/>
                  </a:lnTo>
                  <a:lnTo>
                    <a:pt x="176802" y="91973"/>
                  </a:lnTo>
                  <a:lnTo>
                    <a:pt x="172801" y="109444"/>
                  </a:lnTo>
                  <a:lnTo>
                    <a:pt x="139623" y="254959"/>
                  </a:lnTo>
                  <a:lnTo>
                    <a:pt x="101349" y="421973"/>
                  </a:lnTo>
                  <a:lnTo>
                    <a:pt x="69811" y="561550"/>
                  </a:lnTo>
                  <a:lnTo>
                    <a:pt x="68366" y="567670"/>
                  </a:lnTo>
                  <a:lnTo>
                    <a:pt x="56140" y="571294"/>
                  </a:lnTo>
                  <a:lnTo>
                    <a:pt x="38723" y="576676"/>
                  </a:lnTo>
                  <a:lnTo>
                    <a:pt x="21525" y="582493"/>
                  </a:lnTo>
                  <a:lnTo>
                    <a:pt x="20943" y="582493"/>
                  </a:lnTo>
                  <a:lnTo>
                    <a:pt x="20361" y="583075"/>
                  </a:lnTo>
                  <a:lnTo>
                    <a:pt x="56431" y="619145"/>
                  </a:lnTo>
                  <a:lnTo>
                    <a:pt x="101954" y="619145"/>
                  </a:lnTo>
                  <a:lnTo>
                    <a:pt x="36069" y="639506"/>
                  </a:lnTo>
                  <a:close/>
                </a:path>
                <a:path w="627380" h="640079">
                  <a:moveTo>
                    <a:pt x="577694" y="455668"/>
                  </a:moveTo>
                  <a:lnTo>
                    <a:pt x="577112" y="455086"/>
                  </a:lnTo>
                  <a:lnTo>
                    <a:pt x="563686" y="443024"/>
                  </a:lnTo>
                  <a:lnTo>
                    <a:pt x="550424" y="430579"/>
                  </a:lnTo>
                  <a:lnTo>
                    <a:pt x="541405" y="421973"/>
                  </a:lnTo>
                  <a:lnTo>
                    <a:pt x="590492" y="406800"/>
                  </a:lnTo>
                  <a:lnTo>
                    <a:pt x="587347" y="419017"/>
                  </a:lnTo>
                  <a:lnTo>
                    <a:pt x="580953" y="443024"/>
                  </a:lnTo>
                  <a:lnTo>
                    <a:pt x="577694" y="455668"/>
                  </a:lnTo>
                  <a:close/>
                </a:path>
                <a:path w="627380" h="640079">
                  <a:moveTo>
                    <a:pt x="618264" y="455668"/>
                  </a:moveTo>
                  <a:lnTo>
                    <a:pt x="577694" y="455668"/>
                  </a:lnTo>
                  <a:lnTo>
                    <a:pt x="580839" y="443451"/>
                  </a:lnTo>
                  <a:lnTo>
                    <a:pt x="587347" y="419017"/>
                  </a:lnTo>
                  <a:lnTo>
                    <a:pt x="590492" y="406800"/>
                  </a:lnTo>
                  <a:lnTo>
                    <a:pt x="610779" y="406800"/>
                  </a:lnTo>
                  <a:lnTo>
                    <a:pt x="619000" y="414363"/>
                  </a:lnTo>
                  <a:lnTo>
                    <a:pt x="626981" y="427725"/>
                  </a:lnTo>
                  <a:lnTo>
                    <a:pt x="626562" y="442287"/>
                  </a:lnTo>
                  <a:lnTo>
                    <a:pt x="619174" y="455086"/>
                  </a:lnTo>
                  <a:lnTo>
                    <a:pt x="618264" y="455668"/>
                  </a:lnTo>
                  <a:close/>
                </a:path>
                <a:path w="627380" h="640079">
                  <a:moveTo>
                    <a:pt x="101954" y="619145"/>
                  </a:moveTo>
                  <a:lnTo>
                    <a:pt x="56431" y="619145"/>
                  </a:lnTo>
                  <a:lnTo>
                    <a:pt x="59830" y="604746"/>
                  </a:lnTo>
                  <a:lnTo>
                    <a:pt x="66412" y="575948"/>
                  </a:lnTo>
                  <a:lnTo>
                    <a:pt x="68366" y="567670"/>
                  </a:lnTo>
                  <a:lnTo>
                    <a:pt x="73557" y="566131"/>
                  </a:lnTo>
                  <a:lnTo>
                    <a:pt x="541405" y="421973"/>
                  </a:lnTo>
                  <a:lnTo>
                    <a:pt x="550424" y="430579"/>
                  </a:lnTo>
                  <a:lnTo>
                    <a:pt x="563686" y="443024"/>
                  </a:lnTo>
                  <a:lnTo>
                    <a:pt x="577112" y="455086"/>
                  </a:lnTo>
                  <a:lnTo>
                    <a:pt x="577694" y="455668"/>
                  </a:lnTo>
                  <a:lnTo>
                    <a:pt x="618264" y="455668"/>
                  </a:lnTo>
                  <a:lnTo>
                    <a:pt x="606201" y="463231"/>
                  </a:lnTo>
                  <a:lnTo>
                    <a:pt x="605619" y="463813"/>
                  </a:lnTo>
                  <a:lnTo>
                    <a:pt x="605037" y="463813"/>
                  </a:lnTo>
                  <a:lnTo>
                    <a:pt x="587920" y="469385"/>
                  </a:lnTo>
                  <a:lnTo>
                    <a:pt x="101954" y="619145"/>
                  </a:lnTo>
                  <a:close/>
                </a:path>
                <a:path w="627380" h="640079">
                  <a:moveTo>
                    <a:pt x="56431" y="619145"/>
                  </a:moveTo>
                  <a:lnTo>
                    <a:pt x="20361" y="583075"/>
                  </a:lnTo>
                  <a:lnTo>
                    <a:pt x="20943" y="582493"/>
                  </a:lnTo>
                  <a:lnTo>
                    <a:pt x="21525" y="582493"/>
                  </a:lnTo>
                  <a:lnTo>
                    <a:pt x="38723" y="576676"/>
                  </a:lnTo>
                  <a:lnTo>
                    <a:pt x="56140" y="571294"/>
                  </a:lnTo>
                  <a:lnTo>
                    <a:pt x="68366" y="567670"/>
                  </a:lnTo>
                  <a:lnTo>
                    <a:pt x="66412" y="575948"/>
                  </a:lnTo>
                  <a:lnTo>
                    <a:pt x="59830" y="604746"/>
                  </a:lnTo>
                  <a:lnTo>
                    <a:pt x="56510" y="618808"/>
                  </a:lnTo>
                  <a:lnTo>
                    <a:pt x="56431" y="619145"/>
                  </a:lnTo>
                  <a:close/>
                </a:path>
              </a:pathLst>
            </a:custGeom>
            <a:solidFill>
              <a:srgbClr val="3345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60871" y="8590637"/>
              <a:ext cx="654685" cy="575310"/>
            </a:xfrm>
            <a:custGeom>
              <a:avLst/>
              <a:gdLst/>
              <a:ahLst/>
              <a:cxnLst/>
              <a:rect l="l" t="t" r="r" b="b"/>
              <a:pathLst>
                <a:path w="654685" h="575309">
                  <a:moveTo>
                    <a:pt x="320470" y="1056"/>
                  </a:moveTo>
                  <a:lnTo>
                    <a:pt x="323298" y="0"/>
                  </a:lnTo>
                  <a:lnTo>
                    <a:pt x="328561" y="409"/>
                  </a:lnTo>
                  <a:lnTo>
                    <a:pt x="330943" y="409"/>
                  </a:lnTo>
                  <a:lnTo>
                    <a:pt x="320470" y="1056"/>
                  </a:lnTo>
                  <a:close/>
                </a:path>
                <a:path w="654685" h="575309">
                  <a:moveTo>
                    <a:pt x="327590" y="87141"/>
                  </a:moveTo>
                  <a:lnTo>
                    <a:pt x="324562" y="81938"/>
                  </a:lnTo>
                  <a:lnTo>
                    <a:pt x="309727" y="56231"/>
                  </a:lnTo>
                  <a:lnTo>
                    <a:pt x="302309" y="43487"/>
                  </a:lnTo>
                  <a:lnTo>
                    <a:pt x="298628" y="32642"/>
                  </a:lnTo>
                  <a:lnTo>
                    <a:pt x="299473" y="21743"/>
                  </a:lnTo>
                  <a:lnTo>
                    <a:pt x="304050" y="12444"/>
                  </a:lnTo>
                  <a:lnTo>
                    <a:pt x="330943" y="409"/>
                  </a:lnTo>
                  <a:lnTo>
                    <a:pt x="328561" y="409"/>
                  </a:lnTo>
                  <a:lnTo>
                    <a:pt x="355776" y="31269"/>
                  </a:lnTo>
                  <a:lnTo>
                    <a:pt x="355859" y="32642"/>
                  </a:lnTo>
                  <a:lnTo>
                    <a:pt x="352341" y="43487"/>
                  </a:lnTo>
                  <a:lnTo>
                    <a:pt x="352341" y="44068"/>
                  </a:lnTo>
                  <a:lnTo>
                    <a:pt x="351759" y="44068"/>
                  </a:lnTo>
                  <a:lnTo>
                    <a:pt x="351759" y="44650"/>
                  </a:lnTo>
                  <a:lnTo>
                    <a:pt x="342932" y="60603"/>
                  </a:lnTo>
                  <a:lnTo>
                    <a:pt x="333942" y="76284"/>
                  </a:lnTo>
                  <a:lnTo>
                    <a:pt x="327590" y="87141"/>
                  </a:lnTo>
                  <a:close/>
                </a:path>
                <a:path w="654685" h="575309">
                  <a:moveTo>
                    <a:pt x="331701" y="653"/>
                  </a:moveTo>
                  <a:lnTo>
                    <a:pt x="328561" y="409"/>
                  </a:lnTo>
                  <a:lnTo>
                    <a:pt x="330943" y="409"/>
                  </a:lnTo>
                  <a:lnTo>
                    <a:pt x="331701" y="653"/>
                  </a:lnTo>
                  <a:close/>
                </a:path>
                <a:path w="654685" h="575309">
                  <a:moveTo>
                    <a:pt x="338634" y="2885"/>
                  </a:moveTo>
                  <a:lnTo>
                    <a:pt x="331701" y="653"/>
                  </a:lnTo>
                  <a:lnTo>
                    <a:pt x="334524" y="872"/>
                  </a:lnTo>
                  <a:lnTo>
                    <a:pt x="338634" y="2885"/>
                  </a:lnTo>
                  <a:close/>
                </a:path>
                <a:path w="654685" h="575309">
                  <a:moveTo>
                    <a:pt x="318173" y="1913"/>
                  </a:moveTo>
                  <a:lnTo>
                    <a:pt x="319981" y="1056"/>
                  </a:lnTo>
                  <a:lnTo>
                    <a:pt x="320470" y="1056"/>
                  </a:lnTo>
                  <a:lnTo>
                    <a:pt x="318173" y="1913"/>
                  </a:lnTo>
                  <a:close/>
                </a:path>
                <a:path w="654685" h="575309">
                  <a:moveTo>
                    <a:pt x="311605" y="5029"/>
                  </a:moveTo>
                  <a:lnTo>
                    <a:pt x="312781" y="3926"/>
                  </a:lnTo>
                  <a:lnTo>
                    <a:pt x="318173" y="1913"/>
                  </a:lnTo>
                  <a:lnTo>
                    <a:pt x="311605" y="5029"/>
                  </a:lnTo>
                  <a:close/>
                </a:path>
                <a:path w="654685" h="575309">
                  <a:moveTo>
                    <a:pt x="343405" y="5222"/>
                  </a:moveTo>
                  <a:lnTo>
                    <a:pt x="338634" y="2885"/>
                  </a:lnTo>
                  <a:lnTo>
                    <a:pt x="341869" y="3926"/>
                  </a:lnTo>
                  <a:lnTo>
                    <a:pt x="343405" y="5222"/>
                  </a:lnTo>
                  <a:close/>
                </a:path>
                <a:path w="654685" h="575309">
                  <a:moveTo>
                    <a:pt x="305851" y="10423"/>
                  </a:moveTo>
                  <a:lnTo>
                    <a:pt x="309963" y="5808"/>
                  </a:lnTo>
                  <a:lnTo>
                    <a:pt x="311605" y="5029"/>
                  </a:lnTo>
                  <a:lnTo>
                    <a:pt x="305851" y="10423"/>
                  </a:lnTo>
                  <a:close/>
                </a:path>
                <a:path w="654685" h="575309">
                  <a:moveTo>
                    <a:pt x="346490" y="7824"/>
                  </a:moveTo>
                  <a:lnTo>
                    <a:pt x="343405" y="5222"/>
                  </a:lnTo>
                  <a:lnTo>
                    <a:pt x="344602" y="5808"/>
                  </a:lnTo>
                  <a:lnTo>
                    <a:pt x="346490" y="7824"/>
                  </a:lnTo>
                  <a:close/>
                </a:path>
                <a:path w="654685" h="575309">
                  <a:moveTo>
                    <a:pt x="351545" y="13503"/>
                  </a:moveTo>
                  <a:lnTo>
                    <a:pt x="346490" y="7824"/>
                  </a:lnTo>
                  <a:lnTo>
                    <a:pt x="350459" y="11171"/>
                  </a:lnTo>
                  <a:lnTo>
                    <a:pt x="351545" y="13503"/>
                  </a:lnTo>
                  <a:close/>
                </a:path>
                <a:path w="654685" h="575309">
                  <a:moveTo>
                    <a:pt x="304050" y="12444"/>
                  </a:moveTo>
                  <a:lnTo>
                    <a:pt x="304354" y="11826"/>
                  </a:lnTo>
                  <a:lnTo>
                    <a:pt x="305851" y="10423"/>
                  </a:lnTo>
                  <a:lnTo>
                    <a:pt x="304050" y="12444"/>
                  </a:lnTo>
                  <a:close/>
                </a:path>
                <a:path w="654685" h="575309">
                  <a:moveTo>
                    <a:pt x="625771" y="574639"/>
                  </a:moveTo>
                  <a:lnTo>
                    <a:pt x="28879" y="574639"/>
                  </a:lnTo>
                  <a:lnTo>
                    <a:pt x="14089" y="570522"/>
                  </a:lnTo>
                  <a:lnTo>
                    <a:pt x="3936" y="560023"/>
                  </a:lnTo>
                  <a:lnTo>
                    <a:pt x="0" y="545924"/>
                  </a:lnTo>
                  <a:lnTo>
                    <a:pt x="3863" y="531007"/>
                  </a:lnTo>
                  <a:lnTo>
                    <a:pt x="3863" y="530425"/>
                  </a:lnTo>
                  <a:lnTo>
                    <a:pt x="4445" y="530425"/>
                  </a:lnTo>
                  <a:lnTo>
                    <a:pt x="4445" y="529843"/>
                  </a:lnTo>
                  <a:lnTo>
                    <a:pt x="13271" y="513890"/>
                  </a:lnTo>
                  <a:lnTo>
                    <a:pt x="22261" y="498210"/>
                  </a:lnTo>
                  <a:lnTo>
                    <a:pt x="40514" y="467013"/>
                  </a:lnTo>
                  <a:lnTo>
                    <a:pt x="58940" y="434725"/>
                  </a:lnTo>
                  <a:lnTo>
                    <a:pt x="201082" y="188928"/>
                  </a:lnTo>
                  <a:lnTo>
                    <a:pt x="218971" y="158285"/>
                  </a:lnTo>
                  <a:lnTo>
                    <a:pt x="272639" y="65594"/>
                  </a:lnTo>
                  <a:lnTo>
                    <a:pt x="280056" y="52849"/>
                  </a:lnTo>
                  <a:lnTo>
                    <a:pt x="294891" y="27143"/>
                  </a:lnTo>
                  <a:lnTo>
                    <a:pt x="302309" y="14398"/>
                  </a:lnTo>
                  <a:lnTo>
                    <a:pt x="304050" y="12444"/>
                  </a:lnTo>
                  <a:lnTo>
                    <a:pt x="299473" y="21743"/>
                  </a:lnTo>
                  <a:lnTo>
                    <a:pt x="298734" y="31269"/>
                  </a:lnTo>
                  <a:lnTo>
                    <a:pt x="298628" y="32642"/>
                  </a:lnTo>
                  <a:lnTo>
                    <a:pt x="302309" y="43487"/>
                  </a:lnTo>
                  <a:lnTo>
                    <a:pt x="309727" y="56231"/>
                  </a:lnTo>
                  <a:lnTo>
                    <a:pt x="324562" y="81938"/>
                  </a:lnTo>
                  <a:lnTo>
                    <a:pt x="327590" y="87141"/>
                  </a:lnTo>
                  <a:lnTo>
                    <a:pt x="315689" y="107481"/>
                  </a:lnTo>
                  <a:lnTo>
                    <a:pt x="297264" y="139769"/>
                  </a:lnTo>
                  <a:lnTo>
                    <a:pt x="278674" y="172057"/>
                  </a:lnTo>
                  <a:lnTo>
                    <a:pt x="155122" y="385565"/>
                  </a:lnTo>
                  <a:lnTo>
                    <a:pt x="119343" y="447014"/>
                  </a:lnTo>
                  <a:lnTo>
                    <a:pt x="83565" y="508900"/>
                  </a:lnTo>
                  <a:lnTo>
                    <a:pt x="79449" y="515972"/>
                  </a:lnTo>
                  <a:lnTo>
                    <a:pt x="48022" y="515972"/>
                  </a:lnTo>
                  <a:lnTo>
                    <a:pt x="30042" y="516463"/>
                  </a:lnTo>
                  <a:lnTo>
                    <a:pt x="28879" y="516463"/>
                  </a:lnTo>
                  <a:lnTo>
                    <a:pt x="35078" y="527371"/>
                  </a:lnTo>
                  <a:lnTo>
                    <a:pt x="47695" y="549187"/>
                  </a:lnTo>
                  <a:lnTo>
                    <a:pt x="53853" y="560023"/>
                  </a:lnTo>
                  <a:lnTo>
                    <a:pt x="650715" y="560023"/>
                  </a:lnTo>
                  <a:lnTo>
                    <a:pt x="640561" y="570522"/>
                  </a:lnTo>
                  <a:lnTo>
                    <a:pt x="625771" y="574639"/>
                  </a:lnTo>
                  <a:close/>
                </a:path>
                <a:path w="654685" h="575309">
                  <a:moveTo>
                    <a:pt x="352341" y="14980"/>
                  </a:moveTo>
                  <a:lnTo>
                    <a:pt x="351961" y="14398"/>
                  </a:lnTo>
                  <a:lnTo>
                    <a:pt x="351545" y="13503"/>
                  </a:lnTo>
                  <a:lnTo>
                    <a:pt x="352341" y="14398"/>
                  </a:lnTo>
                  <a:lnTo>
                    <a:pt x="352341" y="14980"/>
                  </a:lnTo>
                  <a:close/>
                </a:path>
                <a:path w="654685" h="575309">
                  <a:moveTo>
                    <a:pt x="600797" y="560023"/>
                  </a:moveTo>
                  <a:lnTo>
                    <a:pt x="600755" y="559513"/>
                  </a:lnTo>
                  <a:lnTo>
                    <a:pt x="600174" y="559513"/>
                  </a:lnTo>
                  <a:lnTo>
                    <a:pt x="600174" y="558932"/>
                  </a:lnTo>
                  <a:lnTo>
                    <a:pt x="590856" y="543469"/>
                  </a:lnTo>
                  <a:lnTo>
                    <a:pt x="581921" y="527734"/>
                  </a:lnTo>
                  <a:lnTo>
                    <a:pt x="573094" y="511890"/>
                  </a:lnTo>
                  <a:lnTo>
                    <a:pt x="545678" y="463813"/>
                  </a:lnTo>
                  <a:lnTo>
                    <a:pt x="403537" y="218016"/>
                  </a:lnTo>
                  <a:lnTo>
                    <a:pt x="385647" y="187374"/>
                  </a:lnTo>
                  <a:lnTo>
                    <a:pt x="331979" y="94682"/>
                  </a:lnTo>
                  <a:lnTo>
                    <a:pt x="327590" y="87141"/>
                  </a:lnTo>
                  <a:lnTo>
                    <a:pt x="333942" y="76284"/>
                  </a:lnTo>
                  <a:lnTo>
                    <a:pt x="342932" y="60603"/>
                  </a:lnTo>
                  <a:lnTo>
                    <a:pt x="351759" y="44650"/>
                  </a:lnTo>
                  <a:lnTo>
                    <a:pt x="351759" y="44068"/>
                  </a:lnTo>
                  <a:lnTo>
                    <a:pt x="352341" y="44068"/>
                  </a:lnTo>
                  <a:lnTo>
                    <a:pt x="352341" y="43487"/>
                  </a:lnTo>
                  <a:lnTo>
                    <a:pt x="355859" y="32642"/>
                  </a:lnTo>
                  <a:lnTo>
                    <a:pt x="355203" y="21743"/>
                  </a:lnTo>
                  <a:lnTo>
                    <a:pt x="355177" y="21307"/>
                  </a:lnTo>
                  <a:lnTo>
                    <a:pt x="352341" y="15214"/>
                  </a:lnTo>
                  <a:lnTo>
                    <a:pt x="352341" y="14980"/>
                  </a:lnTo>
                  <a:lnTo>
                    <a:pt x="352923" y="14980"/>
                  </a:lnTo>
                  <a:lnTo>
                    <a:pt x="352923" y="15562"/>
                  </a:lnTo>
                  <a:lnTo>
                    <a:pt x="361995" y="31269"/>
                  </a:lnTo>
                  <a:lnTo>
                    <a:pt x="379920" y="62685"/>
                  </a:lnTo>
                  <a:lnTo>
                    <a:pt x="388992" y="78393"/>
                  </a:lnTo>
                  <a:lnTo>
                    <a:pt x="407418" y="110681"/>
                  </a:lnTo>
                  <a:lnTo>
                    <a:pt x="426007" y="142969"/>
                  </a:lnTo>
                  <a:lnTo>
                    <a:pt x="549560" y="356477"/>
                  </a:lnTo>
                  <a:lnTo>
                    <a:pt x="585338" y="417926"/>
                  </a:lnTo>
                  <a:lnTo>
                    <a:pt x="621117" y="479811"/>
                  </a:lnTo>
                  <a:lnTo>
                    <a:pt x="628535" y="492556"/>
                  </a:lnTo>
                  <a:lnTo>
                    <a:pt x="642331" y="516463"/>
                  </a:lnTo>
                  <a:lnTo>
                    <a:pt x="625771" y="516463"/>
                  </a:lnTo>
                  <a:lnTo>
                    <a:pt x="619572" y="527371"/>
                  </a:lnTo>
                  <a:lnTo>
                    <a:pt x="606955" y="549187"/>
                  </a:lnTo>
                  <a:lnTo>
                    <a:pt x="600797" y="560023"/>
                  </a:lnTo>
                  <a:close/>
                </a:path>
                <a:path w="654685" h="575309">
                  <a:moveTo>
                    <a:pt x="53937" y="560023"/>
                  </a:moveTo>
                  <a:lnTo>
                    <a:pt x="53564" y="559513"/>
                  </a:lnTo>
                  <a:lnTo>
                    <a:pt x="47695" y="549187"/>
                  </a:lnTo>
                  <a:lnTo>
                    <a:pt x="35078" y="527371"/>
                  </a:lnTo>
                  <a:lnTo>
                    <a:pt x="28879" y="516463"/>
                  </a:lnTo>
                  <a:lnTo>
                    <a:pt x="30042" y="516463"/>
                  </a:lnTo>
                  <a:lnTo>
                    <a:pt x="48022" y="515972"/>
                  </a:lnTo>
                  <a:lnTo>
                    <a:pt x="62494" y="515972"/>
                  </a:lnTo>
                  <a:lnTo>
                    <a:pt x="79301" y="516225"/>
                  </a:lnTo>
                  <a:lnTo>
                    <a:pt x="76147" y="521644"/>
                  </a:lnTo>
                  <a:lnTo>
                    <a:pt x="61312" y="547351"/>
                  </a:lnTo>
                  <a:lnTo>
                    <a:pt x="53937" y="560023"/>
                  </a:lnTo>
                  <a:close/>
                </a:path>
                <a:path w="654685" h="575309">
                  <a:moveTo>
                    <a:pt x="79301" y="516225"/>
                  </a:moveTo>
                  <a:lnTo>
                    <a:pt x="62494" y="515972"/>
                  </a:lnTo>
                  <a:lnTo>
                    <a:pt x="79449" y="515972"/>
                  </a:lnTo>
                  <a:lnTo>
                    <a:pt x="79301" y="516225"/>
                  </a:lnTo>
                  <a:close/>
                </a:path>
                <a:path w="654685" h="575309">
                  <a:moveTo>
                    <a:pt x="600755" y="560023"/>
                  </a:moveTo>
                  <a:lnTo>
                    <a:pt x="53937" y="560023"/>
                  </a:lnTo>
                  <a:lnTo>
                    <a:pt x="61312" y="547351"/>
                  </a:lnTo>
                  <a:lnTo>
                    <a:pt x="76147" y="521644"/>
                  </a:lnTo>
                  <a:lnTo>
                    <a:pt x="79301" y="516225"/>
                  </a:lnTo>
                  <a:lnTo>
                    <a:pt x="76084" y="516225"/>
                  </a:lnTo>
                  <a:lnTo>
                    <a:pt x="575641" y="516463"/>
                  </a:lnTo>
                  <a:lnTo>
                    <a:pt x="581921" y="527734"/>
                  </a:lnTo>
                  <a:lnTo>
                    <a:pt x="590856" y="543469"/>
                  </a:lnTo>
                  <a:lnTo>
                    <a:pt x="600174" y="558932"/>
                  </a:lnTo>
                  <a:lnTo>
                    <a:pt x="600174" y="559513"/>
                  </a:lnTo>
                  <a:lnTo>
                    <a:pt x="600755" y="559513"/>
                  </a:lnTo>
                  <a:lnTo>
                    <a:pt x="600755" y="560023"/>
                  </a:lnTo>
                  <a:close/>
                </a:path>
                <a:path w="654685" h="575309">
                  <a:moveTo>
                    <a:pt x="650715" y="560023"/>
                  </a:moveTo>
                  <a:lnTo>
                    <a:pt x="600797" y="560023"/>
                  </a:lnTo>
                  <a:lnTo>
                    <a:pt x="606955" y="549187"/>
                  </a:lnTo>
                  <a:lnTo>
                    <a:pt x="619572" y="527371"/>
                  </a:lnTo>
                  <a:lnTo>
                    <a:pt x="625771" y="516463"/>
                  </a:lnTo>
                  <a:lnTo>
                    <a:pt x="642331" y="516463"/>
                  </a:lnTo>
                  <a:lnTo>
                    <a:pt x="650787" y="531007"/>
                  </a:lnTo>
                  <a:lnTo>
                    <a:pt x="654651" y="545924"/>
                  </a:lnTo>
                  <a:lnTo>
                    <a:pt x="650715" y="560023"/>
                  </a:lnTo>
                  <a:close/>
                </a:path>
                <a:path w="654685" h="575309">
                  <a:moveTo>
                    <a:pt x="608625" y="574858"/>
                  </a:moveTo>
                  <a:lnTo>
                    <a:pt x="588538" y="574858"/>
                  </a:lnTo>
                  <a:lnTo>
                    <a:pt x="559595" y="574639"/>
                  </a:lnTo>
                  <a:lnTo>
                    <a:pt x="624608" y="574639"/>
                  </a:lnTo>
                  <a:lnTo>
                    <a:pt x="608625" y="574858"/>
                  </a:lnTo>
                  <a:close/>
                </a:path>
              </a:pathLst>
            </a:custGeom>
            <a:solidFill>
              <a:srgbClr val="5CA5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685856" y="0"/>
              <a:ext cx="678180" cy="545465"/>
            </a:xfrm>
            <a:custGeom>
              <a:avLst/>
              <a:gdLst/>
              <a:ahLst/>
              <a:cxnLst/>
              <a:rect l="l" t="t" r="r" b="b"/>
              <a:pathLst>
                <a:path w="678180" h="545465">
                  <a:moveTo>
                    <a:pt x="437803" y="544909"/>
                  </a:moveTo>
                  <a:lnTo>
                    <a:pt x="428922" y="544773"/>
                  </a:lnTo>
                  <a:lnTo>
                    <a:pt x="421296" y="542073"/>
                  </a:lnTo>
                  <a:lnTo>
                    <a:pt x="414651" y="537301"/>
                  </a:lnTo>
                  <a:lnTo>
                    <a:pt x="408715" y="530947"/>
                  </a:lnTo>
                  <a:lnTo>
                    <a:pt x="408133" y="530365"/>
                  </a:lnTo>
                  <a:lnTo>
                    <a:pt x="408133" y="529783"/>
                  </a:lnTo>
                  <a:lnTo>
                    <a:pt x="407552" y="529201"/>
                  </a:lnTo>
                  <a:lnTo>
                    <a:pt x="232440" y="301731"/>
                  </a:lnTo>
                  <a:lnTo>
                    <a:pt x="207469" y="269006"/>
                  </a:lnTo>
                  <a:lnTo>
                    <a:pt x="0" y="0"/>
                  </a:lnTo>
                  <a:lnTo>
                    <a:pt x="72281" y="0"/>
                  </a:lnTo>
                  <a:lnTo>
                    <a:pt x="425899" y="458728"/>
                  </a:lnTo>
                  <a:lnTo>
                    <a:pt x="424423" y="462298"/>
                  </a:lnTo>
                  <a:lnTo>
                    <a:pt x="419972" y="473206"/>
                  </a:lnTo>
                  <a:lnTo>
                    <a:pt x="415406" y="484187"/>
                  </a:lnTo>
                  <a:lnTo>
                    <a:pt x="410842" y="495268"/>
                  </a:lnTo>
                  <a:lnTo>
                    <a:pt x="406388" y="506512"/>
                  </a:lnTo>
                  <a:lnTo>
                    <a:pt x="406388" y="507094"/>
                  </a:lnTo>
                  <a:lnTo>
                    <a:pt x="405806" y="507676"/>
                  </a:lnTo>
                  <a:lnTo>
                    <a:pt x="405806" y="508257"/>
                  </a:lnTo>
                  <a:lnTo>
                    <a:pt x="468580" y="508257"/>
                  </a:lnTo>
                  <a:lnTo>
                    <a:pt x="465292" y="516457"/>
                  </a:lnTo>
                  <a:lnTo>
                    <a:pt x="462238" y="523965"/>
                  </a:lnTo>
                  <a:lnTo>
                    <a:pt x="458174" y="531656"/>
                  </a:lnTo>
                  <a:lnTo>
                    <a:pt x="452857" y="537928"/>
                  </a:lnTo>
                  <a:lnTo>
                    <a:pt x="446121" y="542455"/>
                  </a:lnTo>
                  <a:lnTo>
                    <a:pt x="437803" y="544909"/>
                  </a:lnTo>
                  <a:close/>
                </a:path>
                <a:path w="678180" h="545465">
                  <a:moveTo>
                    <a:pt x="468580" y="508257"/>
                  </a:moveTo>
                  <a:lnTo>
                    <a:pt x="405806" y="508257"/>
                  </a:lnTo>
                  <a:lnTo>
                    <a:pt x="459157" y="501222"/>
                  </a:lnTo>
                  <a:lnTo>
                    <a:pt x="458707" y="501222"/>
                  </a:lnTo>
                  <a:lnTo>
                    <a:pt x="453857" y="494740"/>
                  </a:lnTo>
                  <a:lnTo>
                    <a:pt x="448857" y="488259"/>
                  </a:lnTo>
                  <a:lnTo>
                    <a:pt x="438967" y="475679"/>
                  </a:lnTo>
                  <a:lnTo>
                    <a:pt x="425899" y="458728"/>
                  </a:lnTo>
                  <a:lnTo>
                    <a:pt x="434022" y="439082"/>
                  </a:lnTo>
                  <a:lnTo>
                    <a:pt x="453220" y="392431"/>
                  </a:lnTo>
                  <a:lnTo>
                    <a:pt x="462820" y="369215"/>
                  </a:lnTo>
                  <a:lnTo>
                    <a:pt x="476000" y="337018"/>
                  </a:lnTo>
                  <a:lnTo>
                    <a:pt x="502580" y="272842"/>
                  </a:lnTo>
                  <a:lnTo>
                    <a:pt x="578591" y="87640"/>
                  </a:lnTo>
                  <a:lnTo>
                    <a:pt x="595517" y="46626"/>
                  </a:lnTo>
                  <a:lnTo>
                    <a:pt x="614635" y="0"/>
                  </a:lnTo>
                  <a:lnTo>
                    <a:pt x="678007" y="0"/>
                  </a:lnTo>
                  <a:lnTo>
                    <a:pt x="669547" y="20592"/>
                  </a:lnTo>
                  <a:lnTo>
                    <a:pt x="635986" y="101748"/>
                  </a:lnTo>
                  <a:lnTo>
                    <a:pt x="619315" y="142327"/>
                  </a:lnTo>
                  <a:lnTo>
                    <a:pt x="545667" y="320547"/>
                  </a:lnTo>
                  <a:lnTo>
                    <a:pt x="520760" y="381233"/>
                  </a:lnTo>
                  <a:lnTo>
                    <a:pt x="508197" y="411684"/>
                  </a:lnTo>
                  <a:lnTo>
                    <a:pt x="499816" y="432192"/>
                  </a:lnTo>
                  <a:lnTo>
                    <a:pt x="482836" y="473206"/>
                  </a:lnTo>
                  <a:lnTo>
                    <a:pt x="471400" y="501222"/>
                  </a:lnTo>
                  <a:lnTo>
                    <a:pt x="468580" y="508257"/>
                  </a:lnTo>
                  <a:close/>
                </a:path>
                <a:path w="678180" h="545465">
                  <a:moveTo>
                    <a:pt x="405806" y="508257"/>
                  </a:moveTo>
                  <a:lnTo>
                    <a:pt x="405806" y="507676"/>
                  </a:lnTo>
                  <a:lnTo>
                    <a:pt x="406388" y="507094"/>
                  </a:lnTo>
                  <a:lnTo>
                    <a:pt x="406388" y="506512"/>
                  </a:lnTo>
                  <a:lnTo>
                    <a:pt x="410842" y="495268"/>
                  </a:lnTo>
                  <a:lnTo>
                    <a:pt x="415406" y="484187"/>
                  </a:lnTo>
                  <a:lnTo>
                    <a:pt x="419972" y="473206"/>
                  </a:lnTo>
                  <a:lnTo>
                    <a:pt x="424423" y="462298"/>
                  </a:lnTo>
                  <a:lnTo>
                    <a:pt x="425899" y="458728"/>
                  </a:lnTo>
                  <a:lnTo>
                    <a:pt x="438967" y="475679"/>
                  </a:lnTo>
                  <a:lnTo>
                    <a:pt x="448857" y="488259"/>
                  </a:lnTo>
                  <a:lnTo>
                    <a:pt x="453857" y="494740"/>
                  </a:lnTo>
                  <a:lnTo>
                    <a:pt x="458707" y="501222"/>
                  </a:lnTo>
                  <a:lnTo>
                    <a:pt x="459157" y="501222"/>
                  </a:lnTo>
                  <a:lnTo>
                    <a:pt x="405806" y="508257"/>
                  </a:lnTo>
                  <a:close/>
                </a:path>
              </a:pathLst>
            </a:custGeom>
            <a:solidFill>
              <a:srgbClr val="3345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226421" y="123710"/>
              <a:ext cx="607695" cy="570230"/>
            </a:xfrm>
            <a:custGeom>
              <a:avLst/>
              <a:gdLst/>
              <a:ahLst/>
              <a:cxnLst/>
              <a:rect l="l" t="t" r="r" b="b"/>
              <a:pathLst>
                <a:path w="607694" h="570230">
                  <a:moveTo>
                    <a:pt x="28715" y="570131"/>
                  </a:moveTo>
                  <a:lnTo>
                    <a:pt x="16089" y="567677"/>
                  </a:lnTo>
                  <a:lnTo>
                    <a:pt x="5808" y="558786"/>
                  </a:lnTo>
                  <a:lnTo>
                    <a:pt x="0" y="546406"/>
                  </a:lnTo>
                  <a:lnTo>
                    <a:pt x="724" y="534570"/>
                  </a:lnTo>
                  <a:lnTo>
                    <a:pt x="790" y="533480"/>
                  </a:lnTo>
                  <a:lnTo>
                    <a:pt x="1372" y="532898"/>
                  </a:lnTo>
                  <a:lnTo>
                    <a:pt x="1372" y="532316"/>
                  </a:lnTo>
                  <a:lnTo>
                    <a:pt x="7335" y="516617"/>
                  </a:lnTo>
                  <a:lnTo>
                    <a:pt x="13735" y="500973"/>
                  </a:lnTo>
                  <a:lnTo>
                    <a:pt x="20352" y="485438"/>
                  </a:lnTo>
                  <a:lnTo>
                    <a:pt x="26970" y="470067"/>
                  </a:lnTo>
                  <a:lnTo>
                    <a:pt x="40060" y="437879"/>
                  </a:lnTo>
                  <a:lnTo>
                    <a:pt x="53149" y="405854"/>
                  </a:lnTo>
                  <a:lnTo>
                    <a:pt x="140414" y="193728"/>
                  </a:lnTo>
                  <a:lnTo>
                    <a:pt x="152731" y="163185"/>
                  </a:lnTo>
                  <a:lnTo>
                    <a:pt x="191767" y="68357"/>
                  </a:lnTo>
                  <a:lnTo>
                    <a:pt x="211390" y="20943"/>
                  </a:lnTo>
                  <a:lnTo>
                    <a:pt x="235824" y="0"/>
                  </a:lnTo>
                  <a:lnTo>
                    <a:pt x="244705" y="136"/>
                  </a:lnTo>
                  <a:lnTo>
                    <a:pt x="252332" y="2836"/>
                  </a:lnTo>
                  <a:lnTo>
                    <a:pt x="258977" y="7608"/>
                  </a:lnTo>
                  <a:lnTo>
                    <a:pt x="264912" y="13962"/>
                  </a:lnTo>
                  <a:lnTo>
                    <a:pt x="265494" y="14544"/>
                  </a:lnTo>
                  <a:lnTo>
                    <a:pt x="282106" y="36069"/>
                  </a:lnTo>
                  <a:lnTo>
                    <a:pt x="267240" y="36069"/>
                  </a:lnTo>
                  <a:lnTo>
                    <a:pt x="214299" y="43050"/>
                  </a:lnTo>
                  <a:lnTo>
                    <a:pt x="230952" y="64866"/>
                  </a:lnTo>
                  <a:lnTo>
                    <a:pt x="239415" y="75775"/>
                  </a:lnTo>
                  <a:lnTo>
                    <a:pt x="247027" y="85400"/>
                  </a:lnTo>
                  <a:lnTo>
                    <a:pt x="241060" y="99482"/>
                  </a:lnTo>
                  <a:lnTo>
                    <a:pt x="227970" y="131670"/>
                  </a:lnTo>
                  <a:lnTo>
                    <a:pt x="214881" y="163694"/>
                  </a:lnTo>
                  <a:lnTo>
                    <a:pt x="127616" y="375821"/>
                  </a:lnTo>
                  <a:lnTo>
                    <a:pt x="115298" y="406363"/>
                  </a:lnTo>
                  <a:lnTo>
                    <a:pt x="101439" y="440251"/>
                  </a:lnTo>
                  <a:lnTo>
                    <a:pt x="90228" y="467449"/>
                  </a:lnTo>
                  <a:lnTo>
                    <a:pt x="74312" y="505905"/>
                  </a:lnTo>
                  <a:lnTo>
                    <a:pt x="63330" y="507155"/>
                  </a:lnTo>
                  <a:lnTo>
                    <a:pt x="46550" y="509282"/>
                  </a:lnTo>
                  <a:lnTo>
                    <a:pt x="29879" y="511954"/>
                  </a:lnTo>
                  <a:lnTo>
                    <a:pt x="28715" y="511954"/>
                  </a:lnTo>
                  <a:lnTo>
                    <a:pt x="56640" y="548605"/>
                  </a:lnTo>
                  <a:lnTo>
                    <a:pt x="188120" y="548605"/>
                  </a:lnTo>
                  <a:lnTo>
                    <a:pt x="83401" y="562568"/>
                  </a:lnTo>
                  <a:lnTo>
                    <a:pt x="69539" y="564650"/>
                  </a:lnTo>
                  <a:lnTo>
                    <a:pt x="28715" y="570131"/>
                  </a:lnTo>
                  <a:close/>
                </a:path>
                <a:path w="607694" h="570230">
                  <a:moveTo>
                    <a:pt x="247027" y="85400"/>
                  </a:moveTo>
                  <a:lnTo>
                    <a:pt x="239415" y="75775"/>
                  </a:lnTo>
                  <a:lnTo>
                    <a:pt x="230952" y="64866"/>
                  </a:lnTo>
                  <a:lnTo>
                    <a:pt x="214299" y="43050"/>
                  </a:lnTo>
                  <a:lnTo>
                    <a:pt x="267240" y="36069"/>
                  </a:lnTo>
                  <a:lnTo>
                    <a:pt x="266658" y="36651"/>
                  </a:lnTo>
                  <a:lnTo>
                    <a:pt x="266658" y="37232"/>
                  </a:lnTo>
                  <a:lnTo>
                    <a:pt x="260695" y="52849"/>
                  </a:lnTo>
                  <a:lnTo>
                    <a:pt x="254415" y="68066"/>
                  </a:lnTo>
                  <a:lnTo>
                    <a:pt x="247027" y="85400"/>
                  </a:lnTo>
                  <a:close/>
                </a:path>
                <a:path w="607694" h="570230">
                  <a:moveTo>
                    <a:pt x="524622" y="446003"/>
                  </a:moveTo>
                  <a:lnTo>
                    <a:pt x="489383" y="400200"/>
                  </a:lnTo>
                  <a:lnTo>
                    <a:pt x="447096" y="345623"/>
                  </a:lnTo>
                  <a:lnTo>
                    <a:pt x="426062" y="318226"/>
                  </a:lnTo>
                  <a:lnTo>
                    <a:pt x="401628" y="286710"/>
                  </a:lnTo>
                  <a:lnTo>
                    <a:pt x="248041" y="86683"/>
                  </a:lnTo>
                  <a:lnTo>
                    <a:pt x="247027" y="85400"/>
                  </a:lnTo>
                  <a:lnTo>
                    <a:pt x="254295" y="68357"/>
                  </a:lnTo>
                  <a:lnTo>
                    <a:pt x="260695" y="52849"/>
                  </a:lnTo>
                  <a:lnTo>
                    <a:pt x="266658" y="37232"/>
                  </a:lnTo>
                  <a:lnTo>
                    <a:pt x="266658" y="36651"/>
                  </a:lnTo>
                  <a:lnTo>
                    <a:pt x="267240" y="36069"/>
                  </a:lnTo>
                  <a:lnTo>
                    <a:pt x="282106" y="36069"/>
                  </a:lnTo>
                  <a:lnTo>
                    <a:pt x="569176" y="408981"/>
                  </a:lnTo>
                  <a:lnTo>
                    <a:pt x="577803" y="419889"/>
                  </a:lnTo>
                  <a:lnTo>
                    <a:pt x="586266" y="430797"/>
                  </a:lnTo>
                  <a:lnTo>
                    <a:pt x="592281" y="438652"/>
                  </a:lnTo>
                  <a:lnTo>
                    <a:pt x="577903" y="438652"/>
                  </a:lnTo>
                  <a:lnTo>
                    <a:pt x="537079" y="444133"/>
                  </a:lnTo>
                  <a:lnTo>
                    <a:pt x="524622" y="446003"/>
                  </a:lnTo>
                  <a:close/>
                </a:path>
                <a:path w="607694" h="570230">
                  <a:moveTo>
                    <a:pt x="576739" y="496828"/>
                  </a:moveTo>
                  <a:lnTo>
                    <a:pt x="569758" y="495083"/>
                  </a:lnTo>
                  <a:lnTo>
                    <a:pt x="561613" y="492756"/>
                  </a:lnTo>
                  <a:lnTo>
                    <a:pt x="556959" y="488102"/>
                  </a:lnTo>
                  <a:lnTo>
                    <a:pt x="552305" y="481702"/>
                  </a:lnTo>
                  <a:lnTo>
                    <a:pt x="551723" y="481120"/>
                  </a:lnTo>
                  <a:lnTo>
                    <a:pt x="524622" y="446003"/>
                  </a:lnTo>
                  <a:lnTo>
                    <a:pt x="537079" y="444133"/>
                  </a:lnTo>
                  <a:lnTo>
                    <a:pt x="577903" y="438652"/>
                  </a:lnTo>
                  <a:lnTo>
                    <a:pt x="604590" y="457402"/>
                  </a:lnTo>
                  <a:lnTo>
                    <a:pt x="606723" y="466585"/>
                  </a:lnTo>
                  <a:lnTo>
                    <a:pt x="605824" y="474212"/>
                  </a:lnTo>
                  <a:lnTo>
                    <a:pt x="605764" y="474721"/>
                  </a:lnTo>
                  <a:lnTo>
                    <a:pt x="603196" y="479621"/>
                  </a:lnTo>
                  <a:lnTo>
                    <a:pt x="578811" y="496698"/>
                  </a:lnTo>
                  <a:lnTo>
                    <a:pt x="576739" y="496828"/>
                  </a:lnTo>
                  <a:close/>
                </a:path>
                <a:path w="607694" h="570230">
                  <a:moveTo>
                    <a:pt x="604425" y="456690"/>
                  </a:moveTo>
                  <a:lnTo>
                    <a:pt x="598337" y="447087"/>
                  </a:lnTo>
                  <a:lnTo>
                    <a:pt x="589238" y="440251"/>
                  </a:lnTo>
                  <a:lnTo>
                    <a:pt x="577903" y="438652"/>
                  </a:lnTo>
                  <a:lnTo>
                    <a:pt x="592281" y="438652"/>
                  </a:lnTo>
                  <a:lnTo>
                    <a:pt x="602919" y="452614"/>
                  </a:lnTo>
                  <a:lnTo>
                    <a:pt x="604329" y="456279"/>
                  </a:lnTo>
                  <a:lnTo>
                    <a:pt x="604425" y="456690"/>
                  </a:lnTo>
                  <a:close/>
                </a:path>
                <a:path w="607694" h="570230">
                  <a:moveTo>
                    <a:pt x="188120" y="548605"/>
                  </a:moveTo>
                  <a:lnTo>
                    <a:pt x="56640" y="548605"/>
                  </a:lnTo>
                  <a:lnTo>
                    <a:pt x="74312" y="505905"/>
                  </a:lnTo>
                  <a:lnTo>
                    <a:pt x="96782" y="503228"/>
                  </a:lnTo>
                  <a:lnTo>
                    <a:pt x="523217" y="446214"/>
                  </a:lnTo>
                  <a:lnTo>
                    <a:pt x="524622" y="446003"/>
                  </a:lnTo>
                  <a:lnTo>
                    <a:pt x="551723" y="481120"/>
                  </a:lnTo>
                  <a:lnTo>
                    <a:pt x="552305" y="481702"/>
                  </a:lnTo>
                  <a:lnTo>
                    <a:pt x="556959" y="488102"/>
                  </a:lnTo>
                  <a:lnTo>
                    <a:pt x="561613" y="492756"/>
                  </a:lnTo>
                  <a:lnTo>
                    <a:pt x="569758" y="495083"/>
                  </a:lnTo>
                  <a:lnTo>
                    <a:pt x="576739" y="496828"/>
                  </a:lnTo>
                  <a:lnTo>
                    <a:pt x="188120" y="548605"/>
                  </a:lnTo>
                  <a:close/>
                </a:path>
                <a:path w="607694" h="570230">
                  <a:moveTo>
                    <a:pt x="606723" y="466585"/>
                  </a:moveTo>
                  <a:lnTo>
                    <a:pt x="604590" y="457402"/>
                  </a:lnTo>
                  <a:lnTo>
                    <a:pt x="604480" y="456929"/>
                  </a:lnTo>
                  <a:lnTo>
                    <a:pt x="604761" y="457402"/>
                  </a:lnTo>
                  <a:lnTo>
                    <a:pt x="607091" y="463458"/>
                  </a:lnTo>
                  <a:lnTo>
                    <a:pt x="606723" y="466585"/>
                  </a:lnTo>
                  <a:close/>
                </a:path>
                <a:path w="607694" h="570230">
                  <a:moveTo>
                    <a:pt x="587327" y="495432"/>
                  </a:moveTo>
                  <a:lnTo>
                    <a:pt x="606586" y="467740"/>
                  </a:lnTo>
                  <a:lnTo>
                    <a:pt x="606621" y="467449"/>
                  </a:lnTo>
                  <a:lnTo>
                    <a:pt x="606723" y="466585"/>
                  </a:lnTo>
                  <a:lnTo>
                    <a:pt x="606923" y="467449"/>
                  </a:lnTo>
                  <a:lnTo>
                    <a:pt x="606991" y="474721"/>
                  </a:lnTo>
                  <a:lnTo>
                    <a:pt x="603500" y="482866"/>
                  </a:lnTo>
                  <a:lnTo>
                    <a:pt x="598265" y="488102"/>
                  </a:lnTo>
                  <a:lnTo>
                    <a:pt x="592447" y="494501"/>
                  </a:lnTo>
                  <a:lnTo>
                    <a:pt x="587327" y="495432"/>
                  </a:lnTo>
                  <a:close/>
                </a:path>
                <a:path w="607694" h="570230">
                  <a:moveTo>
                    <a:pt x="578811" y="496698"/>
                  </a:moveTo>
                  <a:lnTo>
                    <a:pt x="586047" y="495665"/>
                  </a:lnTo>
                  <a:lnTo>
                    <a:pt x="587327" y="495432"/>
                  </a:lnTo>
                  <a:lnTo>
                    <a:pt x="586048" y="496246"/>
                  </a:lnTo>
                  <a:lnTo>
                    <a:pt x="578811" y="496698"/>
                  </a:lnTo>
                  <a:close/>
                </a:path>
                <a:path w="607694" h="570230">
                  <a:moveTo>
                    <a:pt x="577905" y="496828"/>
                  </a:moveTo>
                  <a:lnTo>
                    <a:pt x="576739" y="496828"/>
                  </a:lnTo>
                  <a:lnTo>
                    <a:pt x="578811" y="496698"/>
                  </a:lnTo>
                  <a:lnTo>
                    <a:pt x="577905" y="496828"/>
                  </a:lnTo>
                  <a:close/>
                </a:path>
                <a:path w="607694" h="570230">
                  <a:moveTo>
                    <a:pt x="56640" y="548605"/>
                  </a:moveTo>
                  <a:lnTo>
                    <a:pt x="28715" y="511954"/>
                  </a:lnTo>
                  <a:lnTo>
                    <a:pt x="29879" y="511954"/>
                  </a:lnTo>
                  <a:lnTo>
                    <a:pt x="46550" y="509282"/>
                  </a:lnTo>
                  <a:lnTo>
                    <a:pt x="63330" y="507155"/>
                  </a:lnTo>
                  <a:lnTo>
                    <a:pt x="74312" y="505905"/>
                  </a:lnTo>
                  <a:lnTo>
                    <a:pt x="56640" y="548605"/>
                  </a:lnTo>
                  <a:close/>
                </a:path>
              </a:pathLst>
            </a:custGeom>
            <a:solidFill>
              <a:srgbClr val="3A37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70467" y="0"/>
              <a:ext cx="117533" cy="19875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7479328" y="647446"/>
              <a:ext cx="808990" cy="848360"/>
            </a:xfrm>
            <a:custGeom>
              <a:avLst/>
              <a:gdLst/>
              <a:ahLst/>
              <a:cxnLst/>
              <a:rect l="l" t="t" r="r" b="b"/>
              <a:pathLst>
                <a:path w="808990" h="848360">
                  <a:moveTo>
                    <a:pt x="485697" y="86983"/>
                  </a:moveTo>
                  <a:lnTo>
                    <a:pt x="460550" y="43486"/>
                  </a:lnTo>
                  <a:lnTo>
                    <a:pt x="456868" y="32642"/>
                  </a:lnTo>
                  <a:lnTo>
                    <a:pt x="457713" y="21743"/>
                  </a:lnTo>
                  <a:lnTo>
                    <a:pt x="481539" y="0"/>
                  </a:lnTo>
                  <a:lnTo>
                    <a:pt x="488912" y="573"/>
                  </a:lnTo>
                  <a:lnTo>
                    <a:pt x="490556" y="573"/>
                  </a:lnTo>
                  <a:lnTo>
                    <a:pt x="479485" y="1229"/>
                  </a:lnTo>
                  <a:lnTo>
                    <a:pt x="491255" y="1229"/>
                  </a:lnTo>
                  <a:lnTo>
                    <a:pt x="497256" y="3072"/>
                  </a:lnTo>
                  <a:lnTo>
                    <a:pt x="514099" y="32642"/>
                  </a:lnTo>
                  <a:lnTo>
                    <a:pt x="510582" y="43486"/>
                  </a:lnTo>
                  <a:lnTo>
                    <a:pt x="510000" y="44069"/>
                  </a:lnTo>
                  <a:lnTo>
                    <a:pt x="510000" y="44650"/>
                  </a:lnTo>
                  <a:lnTo>
                    <a:pt x="496374" y="68557"/>
                  </a:lnTo>
                  <a:lnTo>
                    <a:pt x="485697" y="86983"/>
                  </a:lnTo>
                  <a:close/>
                </a:path>
                <a:path w="808990" h="848360">
                  <a:moveTo>
                    <a:pt x="491116" y="1229"/>
                  </a:moveTo>
                  <a:lnTo>
                    <a:pt x="479485" y="1229"/>
                  </a:lnTo>
                  <a:lnTo>
                    <a:pt x="490556" y="573"/>
                  </a:lnTo>
                  <a:lnTo>
                    <a:pt x="488912" y="573"/>
                  </a:lnTo>
                  <a:lnTo>
                    <a:pt x="489975" y="872"/>
                  </a:lnTo>
                  <a:lnTo>
                    <a:pt x="491116" y="1229"/>
                  </a:lnTo>
                  <a:close/>
                </a:path>
                <a:path w="808990" h="848360">
                  <a:moveTo>
                    <a:pt x="490032" y="872"/>
                  </a:moveTo>
                  <a:lnTo>
                    <a:pt x="488912" y="573"/>
                  </a:lnTo>
                  <a:lnTo>
                    <a:pt x="489123" y="573"/>
                  </a:lnTo>
                  <a:lnTo>
                    <a:pt x="490032" y="872"/>
                  </a:lnTo>
                  <a:close/>
                </a:path>
                <a:path w="808990" h="848360">
                  <a:moveTo>
                    <a:pt x="497256" y="3072"/>
                  </a:moveTo>
                  <a:lnTo>
                    <a:pt x="490032" y="872"/>
                  </a:lnTo>
                  <a:lnTo>
                    <a:pt x="489123" y="573"/>
                  </a:lnTo>
                  <a:lnTo>
                    <a:pt x="488912" y="573"/>
                  </a:lnTo>
                  <a:lnTo>
                    <a:pt x="492765" y="872"/>
                  </a:lnTo>
                  <a:lnTo>
                    <a:pt x="497256" y="3072"/>
                  </a:lnTo>
                  <a:close/>
                </a:path>
                <a:path w="808990" h="848360">
                  <a:moveTo>
                    <a:pt x="469640" y="5221"/>
                  </a:moveTo>
                  <a:lnTo>
                    <a:pt x="471021" y="3926"/>
                  </a:lnTo>
                  <a:lnTo>
                    <a:pt x="478246" y="1229"/>
                  </a:lnTo>
                  <a:lnTo>
                    <a:pt x="469640" y="5221"/>
                  </a:lnTo>
                  <a:close/>
                </a:path>
                <a:path w="808990" h="848360">
                  <a:moveTo>
                    <a:pt x="501645" y="5221"/>
                  </a:moveTo>
                  <a:lnTo>
                    <a:pt x="497256" y="3072"/>
                  </a:lnTo>
                  <a:lnTo>
                    <a:pt x="500109" y="3926"/>
                  </a:lnTo>
                  <a:lnTo>
                    <a:pt x="501645" y="5221"/>
                  </a:lnTo>
                  <a:close/>
                </a:path>
                <a:path w="808990" h="848360">
                  <a:moveTo>
                    <a:pt x="464308" y="10219"/>
                  </a:moveTo>
                  <a:lnTo>
                    <a:pt x="468203" y="5890"/>
                  </a:lnTo>
                  <a:lnTo>
                    <a:pt x="469640" y="5221"/>
                  </a:lnTo>
                  <a:lnTo>
                    <a:pt x="464308" y="10219"/>
                  </a:lnTo>
                  <a:close/>
                </a:path>
                <a:path w="808990" h="848360">
                  <a:moveTo>
                    <a:pt x="504730" y="7824"/>
                  </a:moveTo>
                  <a:lnTo>
                    <a:pt x="501645" y="5221"/>
                  </a:lnTo>
                  <a:lnTo>
                    <a:pt x="503009" y="5890"/>
                  </a:lnTo>
                  <a:lnTo>
                    <a:pt x="504730" y="7824"/>
                  </a:lnTo>
                  <a:close/>
                </a:path>
                <a:path w="808990" h="848360">
                  <a:moveTo>
                    <a:pt x="509786" y="13504"/>
                  </a:moveTo>
                  <a:lnTo>
                    <a:pt x="504730" y="7824"/>
                  </a:lnTo>
                  <a:lnTo>
                    <a:pt x="508700" y="11172"/>
                  </a:lnTo>
                  <a:lnTo>
                    <a:pt x="509786" y="13504"/>
                  </a:lnTo>
                  <a:close/>
                </a:path>
                <a:path w="808990" h="848360">
                  <a:moveTo>
                    <a:pt x="462270" y="12485"/>
                  </a:moveTo>
                  <a:lnTo>
                    <a:pt x="462595" y="11826"/>
                  </a:lnTo>
                  <a:lnTo>
                    <a:pt x="464308" y="10219"/>
                  </a:lnTo>
                  <a:lnTo>
                    <a:pt x="462270" y="12485"/>
                  </a:lnTo>
                  <a:close/>
                </a:path>
                <a:path w="808990" h="848360">
                  <a:moveTo>
                    <a:pt x="808672" y="848069"/>
                  </a:moveTo>
                  <a:lnTo>
                    <a:pt x="28879" y="848069"/>
                  </a:lnTo>
                  <a:lnTo>
                    <a:pt x="14089" y="843952"/>
                  </a:lnTo>
                  <a:lnTo>
                    <a:pt x="3936" y="833453"/>
                  </a:lnTo>
                  <a:lnTo>
                    <a:pt x="0" y="819354"/>
                  </a:lnTo>
                  <a:lnTo>
                    <a:pt x="3863" y="804437"/>
                  </a:lnTo>
                  <a:lnTo>
                    <a:pt x="4445" y="803855"/>
                  </a:lnTo>
                  <a:lnTo>
                    <a:pt x="4445" y="803273"/>
                  </a:lnTo>
                  <a:lnTo>
                    <a:pt x="18071" y="779366"/>
                  </a:lnTo>
                  <a:lnTo>
                    <a:pt x="31860" y="755568"/>
                  </a:lnTo>
                  <a:lnTo>
                    <a:pt x="59765" y="707773"/>
                  </a:lnTo>
                  <a:lnTo>
                    <a:pt x="460549" y="14398"/>
                  </a:lnTo>
                  <a:lnTo>
                    <a:pt x="462270" y="12485"/>
                  </a:lnTo>
                  <a:lnTo>
                    <a:pt x="457713" y="21743"/>
                  </a:lnTo>
                  <a:lnTo>
                    <a:pt x="456868" y="32642"/>
                  </a:lnTo>
                  <a:lnTo>
                    <a:pt x="460550" y="43486"/>
                  </a:lnTo>
                  <a:lnTo>
                    <a:pt x="485681" y="86983"/>
                  </a:lnTo>
                  <a:lnTo>
                    <a:pt x="482584" y="92355"/>
                  </a:lnTo>
                  <a:lnTo>
                    <a:pt x="454732" y="140060"/>
                  </a:lnTo>
                  <a:lnTo>
                    <a:pt x="79388" y="789402"/>
                  </a:lnTo>
                  <a:lnTo>
                    <a:pt x="58204" y="789402"/>
                  </a:lnTo>
                  <a:lnTo>
                    <a:pt x="33432" y="789843"/>
                  </a:lnTo>
                  <a:lnTo>
                    <a:pt x="28850" y="789843"/>
                  </a:lnTo>
                  <a:lnTo>
                    <a:pt x="35078" y="800801"/>
                  </a:lnTo>
                  <a:lnTo>
                    <a:pt x="47695" y="822618"/>
                  </a:lnTo>
                  <a:lnTo>
                    <a:pt x="53812" y="833453"/>
                  </a:lnTo>
                  <a:lnTo>
                    <a:pt x="808672" y="833453"/>
                  </a:lnTo>
                  <a:lnTo>
                    <a:pt x="808672" y="848069"/>
                  </a:lnTo>
                  <a:close/>
                </a:path>
                <a:path w="808990" h="848360">
                  <a:moveTo>
                    <a:pt x="808672" y="645723"/>
                  </a:moveTo>
                  <a:lnTo>
                    <a:pt x="485697" y="86983"/>
                  </a:lnTo>
                  <a:lnTo>
                    <a:pt x="496374" y="68557"/>
                  </a:lnTo>
                  <a:lnTo>
                    <a:pt x="510000" y="44650"/>
                  </a:lnTo>
                  <a:lnTo>
                    <a:pt x="510000" y="44069"/>
                  </a:lnTo>
                  <a:lnTo>
                    <a:pt x="510582" y="43486"/>
                  </a:lnTo>
                  <a:lnTo>
                    <a:pt x="514099" y="32642"/>
                  </a:lnTo>
                  <a:lnTo>
                    <a:pt x="513444" y="21743"/>
                  </a:lnTo>
                  <a:lnTo>
                    <a:pt x="513418" y="21307"/>
                  </a:lnTo>
                  <a:lnTo>
                    <a:pt x="509786" y="13504"/>
                  </a:lnTo>
                  <a:lnTo>
                    <a:pt x="510581" y="14398"/>
                  </a:lnTo>
                  <a:lnTo>
                    <a:pt x="511163" y="14980"/>
                  </a:lnTo>
                  <a:lnTo>
                    <a:pt x="511163" y="15562"/>
                  </a:lnTo>
                  <a:lnTo>
                    <a:pt x="525280" y="39223"/>
                  </a:lnTo>
                  <a:lnTo>
                    <a:pt x="539015" y="63048"/>
                  </a:lnTo>
                  <a:lnTo>
                    <a:pt x="552641" y="86983"/>
                  </a:lnTo>
                  <a:lnTo>
                    <a:pt x="808672" y="530100"/>
                  </a:lnTo>
                  <a:lnTo>
                    <a:pt x="808672" y="645723"/>
                  </a:lnTo>
                  <a:close/>
                </a:path>
                <a:path w="808990" h="848360">
                  <a:moveTo>
                    <a:pt x="53937" y="833453"/>
                  </a:moveTo>
                  <a:lnTo>
                    <a:pt x="35078" y="800801"/>
                  </a:lnTo>
                  <a:lnTo>
                    <a:pt x="28850" y="789843"/>
                  </a:lnTo>
                  <a:lnTo>
                    <a:pt x="33432" y="789843"/>
                  </a:lnTo>
                  <a:lnTo>
                    <a:pt x="58204" y="789402"/>
                  </a:lnTo>
                  <a:lnTo>
                    <a:pt x="79388" y="789402"/>
                  </a:lnTo>
                  <a:lnTo>
                    <a:pt x="53937" y="833453"/>
                  </a:lnTo>
                  <a:close/>
                </a:path>
                <a:path w="808990" h="848360">
                  <a:moveTo>
                    <a:pt x="808672" y="833453"/>
                  </a:moveTo>
                  <a:lnTo>
                    <a:pt x="53937" y="833453"/>
                  </a:lnTo>
                  <a:lnTo>
                    <a:pt x="79388" y="789402"/>
                  </a:lnTo>
                  <a:lnTo>
                    <a:pt x="808672" y="789843"/>
                  </a:lnTo>
                  <a:lnTo>
                    <a:pt x="808672" y="833453"/>
                  </a:lnTo>
                  <a:close/>
                </a:path>
              </a:pathLst>
            </a:custGeom>
            <a:solidFill>
              <a:srgbClr val="5CA5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383860" y="887133"/>
              <a:ext cx="971550" cy="848360"/>
            </a:xfrm>
            <a:custGeom>
              <a:avLst/>
              <a:gdLst/>
              <a:ahLst/>
              <a:cxnLst/>
              <a:rect l="l" t="t" r="r" b="b"/>
              <a:pathLst>
                <a:path w="971550" h="848360">
                  <a:moveTo>
                    <a:pt x="477857" y="1381"/>
                  </a:moveTo>
                  <a:lnTo>
                    <a:pt x="481539" y="0"/>
                  </a:lnTo>
                  <a:lnTo>
                    <a:pt x="488743" y="560"/>
                  </a:lnTo>
                  <a:lnTo>
                    <a:pt x="489489" y="560"/>
                  </a:lnTo>
                  <a:lnTo>
                    <a:pt x="477857" y="1381"/>
                  </a:lnTo>
                  <a:close/>
                </a:path>
                <a:path w="971550" h="848360">
                  <a:moveTo>
                    <a:pt x="485697" y="86983"/>
                  </a:moveTo>
                  <a:lnTo>
                    <a:pt x="460550" y="43487"/>
                  </a:lnTo>
                  <a:lnTo>
                    <a:pt x="456868" y="32642"/>
                  </a:lnTo>
                  <a:lnTo>
                    <a:pt x="457713" y="21743"/>
                  </a:lnTo>
                  <a:lnTo>
                    <a:pt x="489489" y="560"/>
                  </a:lnTo>
                  <a:lnTo>
                    <a:pt x="488743" y="560"/>
                  </a:lnTo>
                  <a:lnTo>
                    <a:pt x="514099" y="32642"/>
                  </a:lnTo>
                  <a:lnTo>
                    <a:pt x="510581" y="43487"/>
                  </a:lnTo>
                  <a:lnTo>
                    <a:pt x="510000" y="44069"/>
                  </a:lnTo>
                  <a:lnTo>
                    <a:pt x="510000" y="44650"/>
                  </a:lnTo>
                  <a:lnTo>
                    <a:pt x="496374" y="68557"/>
                  </a:lnTo>
                  <a:lnTo>
                    <a:pt x="485697" y="86983"/>
                  </a:lnTo>
                  <a:close/>
                </a:path>
                <a:path w="971550" h="848360">
                  <a:moveTo>
                    <a:pt x="497305" y="3096"/>
                  </a:moveTo>
                  <a:lnTo>
                    <a:pt x="488743" y="560"/>
                  </a:lnTo>
                  <a:lnTo>
                    <a:pt x="492765" y="872"/>
                  </a:lnTo>
                  <a:lnTo>
                    <a:pt x="497305" y="3096"/>
                  </a:lnTo>
                  <a:close/>
                </a:path>
                <a:path w="971550" h="848360">
                  <a:moveTo>
                    <a:pt x="469661" y="5222"/>
                  </a:moveTo>
                  <a:lnTo>
                    <a:pt x="471021" y="3926"/>
                  </a:lnTo>
                  <a:lnTo>
                    <a:pt x="477839" y="1381"/>
                  </a:lnTo>
                  <a:lnTo>
                    <a:pt x="469661" y="5222"/>
                  </a:lnTo>
                  <a:close/>
                </a:path>
                <a:path w="971550" h="848360">
                  <a:moveTo>
                    <a:pt x="501645" y="5222"/>
                  </a:moveTo>
                  <a:lnTo>
                    <a:pt x="497305" y="3096"/>
                  </a:lnTo>
                  <a:lnTo>
                    <a:pt x="500109" y="3926"/>
                  </a:lnTo>
                  <a:lnTo>
                    <a:pt x="501645" y="5222"/>
                  </a:lnTo>
                  <a:close/>
                </a:path>
                <a:path w="971550" h="848360">
                  <a:moveTo>
                    <a:pt x="463347" y="11121"/>
                  </a:moveTo>
                  <a:lnTo>
                    <a:pt x="467712" y="6135"/>
                  </a:lnTo>
                  <a:lnTo>
                    <a:pt x="469661" y="5222"/>
                  </a:lnTo>
                  <a:lnTo>
                    <a:pt x="468927" y="5890"/>
                  </a:lnTo>
                  <a:lnTo>
                    <a:pt x="463347" y="11121"/>
                  </a:lnTo>
                  <a:close/>
                </a:path>
                <a:path w="971550" h="848360">
                  <a:moveTo>
                    <a:pt x="504730" y="7824"/>
                  </a:moveTo>
                  <a:lnTo>
                    <a:pt x="501645" y="5222"/>
                  </a:lnTo>
                  <a:lnTo>
                    <a:pt x="503009" y="5890"/>
                  </a:lnTo>
                  <a:lnTo>
                    <a:pt x="504730" y="7824"/>
                  </a:lnTo>
                  <a:close/>
                </a:path>
                <a:path w="971550" h="848360">
                  <a:moveTo>
                    <a:pt x="509785" y="13504"/>
                  </a:moveTo>
                  <a:lnTo>
                    <a:pt x="504730" y="7824"/>
                  </a:lnTo>
                  <a:lnTo>
                    <a:pt x="508640" y="11121"/>
                  </a:lnTo>
                  <a:lnTo>
                    <a:pt x="509004" y="11826"/>
                  </a:lnTo>
                  <a:lnTo>
                    <a:pt x="509785" y="13504"/>
                  </a:lnTo>
                  <a:close/>
                </a:path>
                <a:path w="971550" h="848360">
                  <a:moveTo>
                    <a:pt x="462422" y="12177"/>
                  </a:moveTo>
                  <a:lnTo>
                    <a:pt x="462595" y="11826"/>
                  </a:lnTo>
                  <a:lnTo>
                    <a:pt x="463347" y="11121"/>
                  </a:lnTo>
                  <a:lnTo>
                    <a:pt x="462422" y="12177"/>
                  </a:lnTo>
                  <a:close/>
                </a:path>
                <a:path w="971550" h="848360">
                  <a:moveTo>
                    <a:pt x="942252" y="848070"/>
                  </a:moveTo>
                  <a:lnTo>
                    <a:pt x="28879" y="848070"/>
                  </a:lnTo>
                  <a:lnTo>
                    <a:pt x="14089" y="843952"/>
                  </a:lnTo>
                  <a:lnTo>
                    <a:pt x="3936" y="833453"/>
                  </a:lnTo>
                  <a:lnTo>
                    <a:pt x="0" y="819354"/>
                  </a:lnTo>
                  <a:lnTo>
                    <a:pt x="3863" y="804437"/>
                  </a:lnTo>
                  <a:lnTo>
                    <a:pt x="4445" y="803855"/>
                  </a:lnTo>
                  <a:lnTo>
                    <a:pt x="4445" y="803274"/>
                  </a:lnTo>
                  <a:lnTo>
                    <a:pt x="18071" y="779367"/>
                  </a:lnTo>
                  <a:lnTo>
                    <a:pt x="31860" y="755569"/>
                  </a:lnTo>
                  <a:lnTo>
                    <a:pt x="59764" y="707773"/>
                  </a:lnTo>
                  <a:lnTo>
                    <a:pt x="173739" y="510645"/>
                  </a:lnTo>
                  <a:lnTo>
                    <a:pt x="200202" y="465202"/>
                  </a:lnTo>
                  <a:lnTo>
                    <a:pt x="226554" y="419647"/>
                  </a:lnTo>
                  <a:lnTo>
                    <a:pt x="305218" y="282593"/>
                  </a:lnTo>
                  <a:lnTo>
                    <a:pt x="459968" y="14980"/>
                  </a:lnTo>
                  <a:lnTo>
                    <a:pt x="462422" y="12177"/>
                  </a:lnTo>
                  <a:lnTo>
                    <a:pt x="457713" y="21743"/>
                  </a:lnTo>
                  <a:lnTo>
                    <a:pt x="456868" y="32642"/>
                  </a:lnTo>
                  <a:lnTo>
                    <a:pt x="460550" y="43487"/>
                  </a:lnTo>
                  <a:lnTo>
                    <a:pt x="485681" y="86983"/>
                  </a:lnTo>
                  <a:lnTo>
                    <a:pt x="482584" y="92355"/>
                  </a:lnTo>
                  <a:lnTo>
                    <a:pt x="454732" y="140060"/>
                  </a:lnTo>
                  <a:lnTo>
                    <a:pt x="79388" y="789402"/>
                  </a:lnTo>
                  <a:lnTo>
                    <a:pt x="58204" y="789402"/>
                  </a:lnTo>
                  <a:lnTo>
                    <a:pt x="30624" y="789893"/>
                  </a:lnTo>
                  <a:lnTo>
                    <a:pt x="28879" y="789893"/>
                  </a:lnTo>
                  <a:lnTo>
                    <a:pt x="35078" y="800801"/>
                  </a:lnTo>
                  <a:lnTo>
                    <a:pt x="47695" y="822618"/>
                  </a:lnTo>
                  <a:lnTo>
                    <a:pt x="53853" y="833453"/>
                  </a:lnTo>
                  <a:lnTo>
                    <a:pt x="967195" y="833453"/>
                  </a:lnTo>
                  <a:lnTo>
                    <a:pt x="957042" y="843952"/>
                  </a:lnTo>
                  <a:lnTo>
                    <a:pt x="942252" y="848070"/>
                  </a:lnTo>
                  <a:close/>
                </a:path>
                <a:path w="971550" h="848360">
                  <a:moveTo>
                    <a:pt x="917278" y="833453"/>
                  </a:moveTo>
                  <a:lnTo>
                    <a:pt x="916655" y="832944"/>
                  </a:lnTo>
                  <a:lnTo>
                    <a:pt x="916655" y="832362"/>
                  </a:lnTo>
                  <a:lnTo>
                    <a:pt x="902292" y="808946"/>
                  </a:lnTo>
                  <a:lnTo>
                    <a:pt x="888584" y="785094"/>
                  </a:lnTo>
                  <a:lnTo>
                    <a:pt x="875095" y="761023"/>
                  </a:lnTo>
                  <a:lnTo>
                    <a:pt x="861387" y="736952"/>
                  </a:lnTo>
                  <a:lnTo>
                    <a:pt x="485697" y="86983"/>
                  </a:lnTo>
                  <a:lnTo>
                    <a:pt x="496374" y="68557"/>
                  </a:lnTo>
                  <a:lnTo>
                    <a:pt x="510000" y="44650"/>
                  </a:lnTo>
                  <a:lnTo>
                    <a:pt x="510000" y="44069"/>
                  </a:lnTo>
                  <a:lnTo>
                    <a:pt x="510581" y="43487"/>
                  </a:lnTo>
                  <a:lnTo>
                    <a:pt x="514099" y="32642"/>
                  </a:lnTo>
                  <a:lnTo>
                    <a:pt x="513444" y="21743"/>
                  </a:lnTo>
                  <a:lnTo>
                    <a:pt x="513418" y="21307"/>
                  </a:lnTo>
                  <a:lnTo>
                    <a:pt x="509785" y="13504"/>
                  </a:lnTo>
                  <a:lnTo>
                    <a:pt x="510581" y="14398"/>
                  </a:lnTo>
                  <a:lnTo>
                    <a:pt x="511163" y="14980"/>
                  </a:lnTo>
                  <a:lnTo>
                    <a:pt x="511163" y="15562"/>
                  </a:lnTo>
                  <a:lnTo>
                    <a:pt x="525280" y="39223"/>
                  </a:lnTo>
                  <a:lnTo>
                    <a:pt x="539015" y="63048"/>
                  </a:lnTo>
                  <a:lnTo>
                    <a:pt x="552641" y="86983"/>
                  </a:lnTo>
                  <a:lnTo>
                    <a:pt x="958771" y="789730"/>
                  </a:lnTo>
                  <a:lnTo>
                    <a:pt x="958865" y="789893"/>
                  </a:lnTo>
                  <a:lnTo>
                    <a:pt x="942252" y="789893"/>
                  </a:lnTo>
                  <a:lnTo>
                    <a:pt x="936053" y="800801"/>
                  </a:lnTo>
                  <a:lnTo>
                    <a:pt x="923436" y="822618"/>
                  </a:lnTo>
                  <a:lnTo>
                    <a:pt x="917278" y="833453"/>
                  </a:lnTo>
                  <a:close/>
                </a:path>
                <a:path w="971550" h="848360">
                  <a:moveTo>
                    <a:pt x="53937" y="833453"/>
                  </a:moveTo>
                  <a:lnTo>
                    <a:pt x="53564" y="832944"/>
                  </a:lnTo>
                  <a:lnTo>
                    <a:pt x="47695" y="822618"/>
                  </a:lnTo>
                  <a:lnTo>
                    <a:pt x="35078" y="800801"/>
                  </a:lnTo>
                  <a:lnTo>
                    <a:pt x="28879" y="789893"/>
                  </a:lnTo>
                  <a:lnTo>
                    <a:pt x="30624" y="789893"/>
                  </a:lnTo>
                  <a:lnTo>
                    <a:pt x="58204" y="789402"/>
                  </a:lnTo>
                  <a:lnTo>
                    <a:pt x="79388" y="789402"/>
                  </a:lnTo>
                  <a:lnTo>
                    <a:pt x="53937" y="833453"/>
                  </a:lnTo>
                  <a:close/>
                </a:path>
                <a:path w="971550" h="848360">
                  <a:moveTo>
                    <a:pt x="917163" y="833453"/>
                  </a:moveTo>
                  <a:lnTo>
                    <a:pt x="53937" y="833453"/>
                  </a:lnTo>
                  <a:lnTo>
                    <a:pt x="79388" y="789402"/>
                  </a:lnTo>
                  <a:lnTo>
                    <a:pt x="891343" y="789893"/>
                  </a:lnTo>
                  <a:lnTo>
                    <a:pt x="902292" y="808946"/>
                  </a:lnTo>
                  <a:lnTo>
                    <a:pt x="916655" y="832362"/>
                  </a:lnTo>
                  <a:lnTo>
                    <a:pt x="916655" y="832944"/>
                  </a:lnTo>
                  <a:lnTo>
                    <a:pt x="917163" y="833453"/>
                  </a:lnTo>
                  <a:close/>
                </a:path>
                <a:path w="971550" h="848360">
                  <a:moveTo>
                    <a:pt x="967195" y="833453"/>
                  </a:moveTo>
                  <a:lnTo>
                    <a:pt x="917278" y="833453"/>
                  </a:lnTo>
                  <a:lnTo>
                    <a:pt x="923436" y="822618"/>
                  </a:lnTo>
                  <a:lnTo>
                    <a:pt x="936053" y="800801"/>
                  </a:lnTo>
                  <a:lnTo>
                    <a:pt x="942252" y="789893"/>
                  </a:lnTo>
                  <a:lnTo>
                    <a:pt x="958865" y="789893"/>
                  </a:lnTo>
                  <a:lnTo>
                    <a:pt x="967268" y="804437"/>
                  </a:lnTo>
                  <a:lnTo>
                    <a:pt x="971131" y="819354"/>
                  </a:lnTo>
                  <a:lnTo>
                    <a:pt x="967195" y="833453"/>
                  </a:lnTo>
                  <a:close/>
                </a:path>
                <a:path w="971550" h="848360">
                  <a:moveTo>
                    <a:pt x="915774" y="848288"/>
                  </a:moveTo>
                  <a:lnTo>
                    <a:pt x="885021" y="848288"/>
                  </a:lnTo>
                  <a:lnTo>
                    <a:pt x="840938" y="848070"/>
                  </a:lnTo>
                  <a:lnTo>
                    <a:pt x="940507" y="848070"/>
                  </a:lnTo>
                  <a:lnTo>
                    <a:pt x="915774" y="848288"/>
                  </a:lnTo>
                  <a:close/>
                </a:path>
              </a:pathLst>
            </a:custGeom>
            <a:solidFill>
              <a:srgbClr val="3A37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151941" y="501596"/>
              <a:ext cx="136059" cy="197483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32951" y="217091"/>
              <a:ext cx="833119" cy="810895"/>
            </a:xfrm>
            <a:custGeom>
              <a:avLst/>
              <a:gdLst/>
              <a:ahLst/>
              <a:cxnLst/>
              <a:rect l="l" t="t" r="r" b="b"/>
              <a:pathLst>
                <a:path w="833119" h="810894">
                  <a:moveTo>
                    <a:pt x="70743" y="132575"/>
                  </a:moveTo>
                  <a:lnTo>
                    <a:pt x="61882" y="132575"/>
                  </a:lnTo>
                  <a:lnTo>
                    <a:pt x="57417" y="132143"/>
                  </a:lnTo>
                  <a:lnTo>
                    <a:pt x="57572" y="132143"/>
                  </a:lnTo>
                  <a:lnTo>
                    <a:pt x="48983" y="130429"/>
                  </a:lnTo>
                  <a:lnTo>
                    <a:pt x="16388" y="110158"/>
                  </a:lnTo>
                  <a:lnTo>
                    <a:pt x="432" y="75035"/>
                  </a:lnTo>
                  <a:lnTo>
                    <a:pt x="4" y="70724"/>
                  </a:lnTo>
                  <a:lnTo>
                    <a:pt x="17" y="61800"/>
                  </a:lnTo>
                  <a:lnTo>
                    <a:pt x="13653" y="25800"/>
                  </a:lnTo>
                  <a:lnTo>
                    <a:pt x="44972" y="3413"/>
                  </a:lnTo>
                  <a:lnTo>
                    <a:pt x="61924" y="44"/>
                  </a:lnTo>
                  <a:lnTo>
                    <a:pt x="70620" y="44"/>
                  </a:lnTo>
                  <a:lnTo>
                    <a:pt x="106659" y="13588"/>
                  </a:lnTo>
                  <a:lnTo>
                    <a:pt x="129128" y="44846"/>
                  </a:lnTo>
                  <a:lnTo>
                    <a:pt x="132541" y="70724"/>
                  </a:lnTo>
                  <a:lnTo>
                    <a:pt x="132149" y="74810"/>
                  </a:lnTo>
                  <a:lnTo>
                    <a:pt x="116312" y="109987"/>
                  </a:lnTo>
                  <a:lnTo>
                    <a:pt x="83593" y="130429"/>
                  </a:lnTo>
                  <a:lnTo>
                    <a:pt x="75055" y="132143"/>
                  </a:lnTo>
                  <a:lnTo>
                    <a:pt x="70743" y="132575"/>
                  </a:lnTo>
                  <a:close/>
                </a:path>
                <a:path w="833119" h="810894">
                  <a:moveTo>
                    <a:pt x="771066" y="132571"/>
                  </a:moveTo>
                  <a:lnTo>
                    <a:pt x="762185" y="132571"/>
                  </a:lnTo>
                  <a:lnTo>
                    <a:pt x="757864" y="132137"/>
                  </a:lnTo>
                  <a:lnTo>
                    <a:pt x="722693" y="116085"/>
                  </a:lnTo>
                  <a:lnTo>
                    <a:pt x="707068" y="95614"/>
                  </a:lnTo>
                  <a:lnTo>
                    <a:pt x="706959" y="95408"/>
                  </a:lnTo>
                  <a:lnTo>
                    <a:pt x="703748" y="87547"/>
                  </a:lnTo>
                  <a:lnTo>
                    <a:pt x="703659" y="87329"/>
                  </a:lnTo>
                  <a:lnTo>
                    <a:pt x="702486" y="83390"/>
                  </a:lnTo>
                  <a:lnTo>
                    <a:pt x="702420" y="83168"/>
                  </a:lnTo>
                  <a:lnTo>
                    <a:pt x="700807" y="74829"/>
                  </a:lnTo>
                  <a:lnTo>
                    <a:pt x="700763" y="74600"/>
                  </a:lnTo>
                  <a:lnTo>
                    <a:pt x="700384" y="70507"/>
                  </a:lnTo>
                  <a:lnTo>
                    <a:pt x="700415" y="61551"/>
                  </a:lnTo>
                  <a:lnTo>
                    <a:pt x="700833" y="57554"/>
                  </a:lnTo>
                  <a:lnTo>
                    <a:pt x="717070" y="22133"/>
                  </a:lnTo>
                  <a:lnTo>
                    <a:pt x="750077" y="2002"/>
                  </a:lnTo>
                  <a:lnTo>
                    <a:pt x="762978" y="0"/>
                  </a:lnTo>
                  <a:lnTo>
                    <a:pt x="770837" y="0"/>
                  </a:lnTo>
                  <a:lnTo>
                    <a:pt x="807360" y="13828"/>
                  </a:lnTo>
                  <a:lnTo>
                    <a:pt x="829561" y="44979"/>
                  </a:lnTo>
                  <a:lnTo>
                    <a:pt x="832436" y="57232"/>
                  </a:lnTo>
                  <a:lnTo>
                    <a:pt x="832500" y="57554"/>
                  </a:lnTo>
                  <a:lnTo>
                    <a:pt x="832901" y="61551"/>
                  </a:lnTo>
                  <a:lnTo>
                    <a:pt x="832950" y="70507"/>
                  </a:lnTo>
                  <a:lnTo>
                    <a:pt x="832556" y="74600"/>
                  </a:lnTo>
                  <a:lnTo>
                    <a:pt x="832534" y="74829"/>
                  </a:lnTo>
                  <a:lnTo>
                    <a:pt x="830893" y="83168"/>
                  </a:lnTo>
                  <a:lnTo>
                    <a:pt x="830849" y="83390"/>
                  </a:lnTo>
                  <a:lnTo>
                    <a:pt x="829661" y="87329"/>
                  </a:lnTo>
                  <a:lnTo>
                    <a:pt x="829596" y="87547"/>
                  </a:lnTo>
                  <a:lnTo>
                    <a:pt x="826353" y="95408"/>
                  </a:lnTo>
                  <a:lnTo>
                    <a:pt x="826268" y="95614"/>
                  </a:lnTo>
                  <a:lnTo>
                    <a:pt x="824332" y="99246"/>
                  </a:lnTo>
                  <a:lnTo>
                    <a:pt x="824225" y="99446"/>
                  </a:lnTo>
                  <a:lnTo>
                    <a:pt x="819506" y="106523"/>
                  </a:lnTo>
                  <a:lnTo>
                    <a:pt x="819384" y="106706"/>
                  </a:lnTo>
                  <a:lnTo>
                    <a:pt x="816631" y="110064"/>
                  </a:lnTo>
                  <a:lnTo>
                    <a:pt x="783994" y="130415"/>
                  </a:lnTo>
                  <a:lnTo>
                    <a:pt x="775385" y="132137"/>
                  </a:lnTo>
                  <a:lnTo>
                    <a:pt x="775540" y="132137"/>
                  </a:lnTo>
                  <a:lnTo>
                    <a:pt x="771066" y="132571"/>
                  </a:lnTo>
                  <a:close/>
                </a:path>
                <a:path w="833119" h="810894">
                  <a:moveTo>
                    <a:pt x="66275" y="678326"/>
                  </a:moveTo>
                  <a:lnTo>
                    <a:pt x="58483" y="678326"/>
                  </a:lnTo>
                  <a:lnTo>
                    <a:pt x="61924" y="677987"/>
                  </a:lnTo>
                  <a:lnTo>
                    <a:pt x="66275" y="677987"/>
                  </a:lnTo>
                  <a:lnTo>
                    <a:pt x="66275" y="678326"/>
                  </a:lnTo>
                  <a:close/>
                </a:path>
                <a:path w="833119" h="810894">
                  <a:moveTo>
                    <a:pt x="70627" y="810525"/>
                  </a:moveTo>
                  <a:lnTo>
                    <a:pt x="61924" y="810525"/>
                  </a:lnTo>
                  <a:lnTo>
                    <a:pt x="57613" y="810100"/>
                  </a:lnTo>
                  <a:lnTo>
                    <a:pt x="22488" y="794191"/>
                  </a:lnTo>
                  <a:lnTo>
                    <a:pt x="2121" y="761451"/>
                  </a:lnTo>
                  <a:lnTo>
                    <a:pt x="0" y="748607"/>
                  </a:lnTo>
                  <a:lnTo>
                    <a:pt x="0" y="739904"/>
                  </a:lnTo>
                  <a:lnTo>
                    <a:pt x="13464" y="704003"/>
                  </a:lnTo>
                  <a:lnTo>
                    <a:pt x="13586" y="703820"/>
                  </a:lnTo>
                  <a:lnTo>
                    <a:pt x="44933" y="681366"/>
                  </a:lnTo>
                  <a:lnTo>
                    <a:pt x="58044" y="678326"/>
                  </a:lnTo>
                  <a:lnTo>
                    <a:pt x="70611" y="678326"/>
                  </a:lnTo>
                  <a:lnTo>
                    <a:pt x="106602" y="691826"/>
                  </a:lnTo>
                  <a:lnTo>
                    <a:pt x="129049" y="722915"/>
                  </a:lnTo>
                  <a:lnTo>
                    <a:pt x="132551" y="748607"/>
                  </a:lnTo>
                  <a:lnTo>
                    <a:pt x="132127" y="752916"/>
                  </a:lnTo>
                  <a:lnTo>
                    <a:pt x="116216" y="788037"/>
                  </a:lnTo>
                  <a:lnTo>
                    <a:pt x="83473" y="808402"/>
                  </a:lnTo>
                  <a:lnTo>
                    <a:pt x="74937" y="810100"/>
                  </a:lnTo>
                  <a:lnTo>
                    <a:pt x="70627" y="810525"/>
                  </a:lnTo>
                  <a:close/>
                </a:path>
                <a:path w="833119" h="810894">
                  <a:moveTo>
                    <a:pt x="771070" y="810513"/>
                  </a:moveTo>
                  <a:lnTo>
                    <a:pt x="762185" y="810513"/>
                  </a:lnTo>
                  <a:lnTo>
                    <a:pt x="757864" y="810079"/>
                  </a:lnTo>
                  <a:lnTo>
                    <a:pt x="722693" y="794027"/>
                  </a:lnTo>
                  <a:lnTo>
                    <a:pt x="703748" y="765490"/>
                  </a:lnTo>
                  <a:lnTo>
                    <a:pt x="703659" y="765272"/>
                  </a:lnTo>
                  <a:lnTo>
                    <a:pt x="702486" y="761333"/>
                  </a:lnTo>
                  <a:lnTo>
                    <a:pt x="702420" y="761110"/>
                  </a:lnTo>
                  <a:lnTo>
                    <a:pt x="700807" y="752771"/>
                  </a:lnTo>
                  <a:lnTo>
                    <a:pt x="700763" y="752542"/>
                  </a:lnTo>
                  <a:lnTo>
                    <a:pt x="700384" y="748449"/>
                  </a:lnTo>
                  <a:lnTo>
                    <a:pt x="700415" y="739493"/>
                  </a:lnTo>
                  <a:lnTo>
                    <a:pt x="700830" y="735527"/>
                  </a:lnTo>
                  <a:lnTo>
                    <a:pt x="717070" y="700075"/>
                  </a:lnTo>
                  <a:lnTo>
                    <a:pt x="750077" y="679944"/>
                  </a:lnTo>
                  <a:lnTo>
                    <a:pt x="762978" y="677942"/>
                  </a:lnTo>
                  <a:lnTo>
                    <a:pt x="767342" y="677942"/>
                  </a:lnTo>
                  <a:lnTo>
                    <a:pt x="767342" y="678324"/>
                  </a:lnTo>
                  <a:lnTo>
                    <a:pt x="771225" y="678324"/>
                  </a:lnTo>
                  <a:lnTo>
                    <a:pt x="807249" y="692023"/>
                  </a:lnTo>
                  <a:lnTo>
                    <a:pt x="829475" y="723007"/>
                  </a:lnTo>
                  <a:lnTo>
                    <a:pt x="832387" y="735174"/>
                  </a:lnTo>
                  <a:lnTo>
                    <a:pt x="832459" y="735527"/>
                  </a:lnTo>
                  <a:lnTo>
                    <a:pt x="832876" y="739493"/>
                  </a:lnTo>
                  <a:lnTo>
                    <a:pt x="832950" y="748449"/>
                  </a:lnTo>
                  <a:lnTo>
                    <a:pt x="832556" y="752542"/>
                  </a:lnTo>
                  <a:lnTo>
                    <a:pt x="816631" y="788007"/>
                  </a:lnTo>
                  <a:lnTo>
                    <a:pt x="783994" y="808357"/>
                  </a:lnTo>
                  <a:lnTo>
                    <a:pt x="775387" y="810079"/>
                  </a:lnTo>
                  <a:lnTo>
                    <a:pt x="775544" y="810079"/>
                  </a:lnTo>
                  <a:lnTo>
                    <a:pt x="771070" y="8105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6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53453" rIns="0" bIns="0" rtlCol="0">
            <a:spAutoFit/>
          </a:bodyPr>
          <a:lstStyle/>
          <a:p>
            <a:pPr marL="1727835" marR="5080" indent="-1715770">
              <a:lnSpc>
                <a:spcPct val="116500"/>
              </a:lnSpc>
              <a:spcBef>
                <a:spcPts val="90"/>
              </a:spcBef>
            </a:pPr>
            <a:r>
              <a:rPr spc="409" dirty="0"/>
              <a:t>Analisis</a:t>
            </a:r>
            <a:r>
              <a:rPr spc="-505" dirty="0"/>
              <a:t> </a:t>
            </a:r>
            <a:r>
              <a:rPr spc="484" dirty="0"/>
              <a:t>SWOT</a:t>
            </a:r>
            <a:r>
              <a:rPr spc="-500" dirty="0"/>
              <a:t> </a:t>
            </a:r>
            <a:r>
              <a:rPr spc="375" dirty="0"/>
              <a:t>untuk</a:t>
            </a:r>
            <a:r>
              <a:rPr spc="-500" dirty="0"/>
              <a:t> </a:t>
            </a:r>
            <a:r>
              <a:rPr spc="254" dirty="0"/>
              <a:t>Identifikasi </a:t>
            </a:r>
            <a:r>
              <a:rPr spc="409" dirty="0"/>
              <a:t>Kerentanan</a:t>
            </a:r>
            <a:r>
              <a:rPr spc="-490" dirty="0"/>
              <a:t> </a:t>
            </a:r>
            <a:r>
              <a:rPr spc="495" dirty="0"/>
              <a:t>Organisasi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932535" y="5984742"/>
            <a:ext cx="142875" cy="1857375"/>
            <a:chOff x="2932535" y="5984742"/>
            <a:chExt cx="142875" cy="185737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32535" y="5984742"/>
              <a:ext cx="142875" cy="1428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32535" y="6556242"/>
              <a:ext cx="142875" cy="14287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32535" y="7127742"/>
              <a:ext cx="142875" cy="1428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32535" y="7699243"/>
              <a:ext cx="142875" cy="14287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567411" y="3490780"/>
            <a:ext cx="12300585" cy="4523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250" b="1" spc="275" dirty="0">
                <a:latin typeface="Trebuchet MS"/>
                <a:cs typeface="Trebuchet MS"/>
              </a:rPr>
              <a:t>Komunikasi</a:t>
            </a:r>
            <a:r>
              <a:rPr sz="3250" b="1" spc="-285" dirty="0">
                <a:latin typeface="Trebuchet MS"/>
                <a:cs typeface="Trebuchet MS"/>
              </a:rPr>
              <a:t> </a:t>
            </a:r>
            <a:r>
              <a:rPr sz="3250" b="1" spc="165" dirty="0">
                <a:latin typeface="Trebuchet MS"/>
                <a:cs typeface="Trebuchet MS"/>
              </a:rPr>
              <a:t>Krisis</a:t>
            </a:r>
            <a:endParaRPr sz="3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325"/>
              </a:spcBef>
            </a:pPr>
            <a:endParaRPr sz="32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3250" b="1" spc="-480" dirty="0">
                <a:latin typeface="Trebuchet MS"/>
                <a:cs typeface="Trebuchet MS"/>
              </a:rPr>
              <a:t>1.</a:t>
            </a:r>
            <a:r>
              <a:rPr sz="3250" b="1" spc="-275" dirty="0">
                <a:latin typeface="Trebuchet MS"/>
                <a:cs typeface="Trebuchet MS"/>
              </a:rPr>
              <a:t> </a:t>
            </a:r>
            <a:r>
              <a:rPr sz="3250" b="1" spc="150" dirty="0">
                <a:latin typeface="Trebuchet MS"/>
                <a:cs typeface="Trebuchet MS"/>
              </a:rPr>
              <a:t>Prinsip</a:t>
            </a:r>
            <a:r>
              <a:rPr sz="3250" b="1" spc="-270" dirty="0">
                <a:latin typeface="Trebuchet MS"/>
                <a:cs typeface="Trebuchet MS"/>
              </a:rPr>
              <a:t> </a:t>
            </a:r>
            <a:r>
              <a:rPr sz="3250" b="1" spc="225" dirty="0">
                <a:latin typeface="Trebuchet MS"/>
                <a:cs typeface="Trebuchet MS"/>
              </a:rPr>
              <a:t>Utama:</a:t>
            </a:r>
            <a:endParaRPr sz="3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330"/>
              </a:spcBef>
            </a:pPr>
            <a:endParaRPr sz="3250">
              <a:latin typeface="Trebuchet MS"/>
              <a:cs typeface="Trebuchet MS"/>
            </a:endParaRPr>
          </a:p>
          <a:p>
            <a:pPr marL="716915">
              <a:lnSpc>
                <a:spcPct val="100000"/>
              </a:lnSpc>
            </a:pPr>
            <a:r>
              <a:rPr sz="3250" b="1" spc="195" dirty="0">
                <a:latin typeface="Trebuchet MS"/>
                <a:cs typeface="Trebuchet MS"/>
              </a:rPr>
              <a:t>Cepat:</a:t>
            </a:r>
            <a:r>
              <a:rPr sz="3250" b="1" spc="-105" dirty="0">
                <a:latin typeface="Trebuchet MS"/>
                <a:cs typeface="Trebuchet MS"/>
              </a:rPr>
              <a:t> </a:t>
            </a:r>
            <a:r>
              <a:rPr sz="3250" spc="65" dirty="0">
                <a:latin typeface="Lucida Sans Unicode"/>
                <a:cs typeface="Lucida Sans Unicode"/>
              </a:rPr>
              <a:t>Respons</a:t>
            </a:r>
            <a:r>
              <a:rPr sz="3250" spc="-155" dirty="0">
                <a:latin typeface="Lucida Sans Unicode"/>
                <a:cs typeface="Lucida Sans Unicode"/>
              </a:rPr>
              <a:t> </a:t>
            </a:r>
            <a:r>
              <a:rPr sz="3250" spc="114" dirty="0">
                <a:latin typeface="Lucida Sans Unicode"/>
                <a:cs typeface="Lucida Sans Unicode"/>
              </a:rPr>
              <a:t>maksimal</a:t>
            </a:r>
            <a:r>
              <a:rPr sz="3250" spc="-155" dirty="0">
                <a:latin typeface="Lucida Sans Unicode"/>
                <a:cs typeface="Lucida Sans Unicode"/>
              </a:rPr>
              <a:t> </a:t>
            </a:r>
            <a:r>
              <a:rPr sz="3250" spc="-90" dirty="0">
                <a:latin typeface="Lucida Sans Unicode"/>
                <a:cs typeface="Lucida Sans Unicode"/>
              </a:rPr>
              <a:t>24</a:t>
            </a:r>
            <a:r>
              <a:rPr sz="3250" spc="-155" dirty="0">
                <a:latin typeface="Lucida Sans Unicode"/>
                <a:cs typeface="Lucida Sans Unicode"/>
              </a:rPr>
              <a:t> </a:t>
            </a:r>
            <a:r>
              <a:rPr sz="3250" spc="-20" dirty="0">
                <a:latin typeface="Lucida Sans Unicode"/>
                <a:cs typeface="Lucida Sans Unicode"/>
              </a:rPr>
              <a:t>jam.</a:t>
            </a:r>
            <a:endParaRPr sz="3250">
              <a:latin typeface="Lucida Sans Unicode"/>
              <a:cs typeface="Lucida Sans Unicode"/>
            </a:endParaRPr>
          </a:p>
          <a:p>
            <a:pPr marL="716915">
              <a:lnSpc>
                <a:spcPct val="100000"/>
              </a:lnSpc>
              <a:spcBef>
                <a:spcPts val="600"/>
              </a:spcBef>
            </a:pPr>
            <a:r>
              <a:rPr sz="3250" b="1" spc="210" dirty="0">
                <a:latin typeface="Trebuchet MS"/>
                <a:cs typeface="Trebuchet MS"/>
              </a:rPr>
              <a:t>Transparan:</a:t>
            </a:r>
            <a:r>
              <a:rPr sz="3250" b="1" spc="-280" dirty="0">
                <a:latin typeface="Trebuchet MS"/>
                <a:cs typeface="Trebuchet MS"/>
              </a:rPr>
              <a:t> </a:t>
            </a:r>
            <a:r>
              <a:rPr sz="3250" spc="-95" dirty="0">
                <a:latin typeface="Lucida Sans Unicode"/>
                <a:cs typeface="Lucida Sans Unicode"/>
              </a:rPr>
              <a:t>Akui</a:t>
            </a:r>
            <a:r>
              <a:rPr sz="3250" spc="-145" dirty="0">
                <a:latin typeface="Lucida Sans Unicode"/>
                <a:cs typeface="Lucida Sans Unicode"/>
              </a:rPr>
              <a:t> </a:t>
            </a:r>
            <a:r>
              <a:rPr sz="3250" spc="130" dirty="0">
                <a:latin typeface="Lucida Sans Unicode"/>
                <a:cs typeface="Lucida Sans Unicode"/>
              </a:rPr>
              <a:t>kesalahan</a:t>
            </a:r>
            <a:r>
              <a:rPr sz="3250" spc="-145" dirty="0">
                <a:latin typeface="Lucida Sans Unicode"/>
                <a:cs typeface="Lucida Sans Unicode"/>
              </a:rPr>
              <a:t> </a:t>
            </a:r>
            <a:r>
              <a:rPr sz="3250" spc="50" dirty="0">
                <a:latin typeface="Lucida Sans Unicode"/>
                <a:cs typeface="Lucida Sans Unicode"/>
              </a:rPr>
              <a:t>(jika</a:t>
            </a:r>
            <a:r>
              <a:rPr sz="3250" spc="-140" dirty="0">
                <a:latin typeface="Lucida Sans Unicode"/>
                <a:cs typeface="Lucida Sans Unicode"/>
              </a:rPr>
              <a:t> </a:t>
            </a:r>
            <a:r>
              <a:rPr sz="3250" spc="335" dirty="0">
                <a:latin typeface="Lucida Sans Unicode"/>
                <a:cs typeface="Lucida Sans Unicode"/>
              </a:rPr>
              <a:t>ada)</a:t>
            </a:r>
            <a:r>
              <a:rPr sz="3250" spc="-145" dirty="0">
                <a:latin typeface="Lucida Sans Unicode"/>
                <a:cs typeface="Lucida Sans Unicode"/>
              </a:rPr>
              <a:t> </a:t>
            </a:r>
            <a:r>
              <a:rPr sz="3250" spc="-365" dirty="0">
                <a:latin typeface="Lucida Sans Unicode"/>
                <a:cs typeface="Lucida Sans Unicode"/>
              </a:rPr>
              <a:t>+</a:t>
            </a:r>
            <a:r>
              <a:rPr sz="3250" spc="-145" dirty="0">
                <a:latin typeface="Lucida Sans Unicode"/>
                <a:cs typeface="Lucida Sans Unicode"/>
              </a:rPr>
              <a:t> </a:t>
            </a:r>
            <a:r>
              <a:rPr sz="3250" spc="65" dirty="0">
                <a:latin typeface="Lucida Sans Unicode"/>
                <a:cs typeface="Lucida Sans Unicode"/>
              </a:rPr>
              <a:t>jelaskan</a:t>
            </a:r>
            <a:r>
              <a:rPr sz="3250" spc="-145" dirty="0">
                <a:latin typeface="Lucida Sans Unicode"/>
                <a:cs typeface="Lucida Sans Unicode"/>
              </a:rPr>
              <a:t> </a:t>
            </a:r>
            <a:r>
              <a:rPr sz="3250" spc="-10" dirty="0">
                <a:latin typeface="Lucida Sans Unicode"/>
                <a:cs typeface="Lucida Sans Unicode"/>
              </a:rPr>
              <a:t>solusi.</a:t>
            </a:r>
            <a:endParaRPr sz="3250">
              <a:latin typeface="Lucida Sans Unicode"/>
              <a:cs typeface="Lucida Sans Unicode"/>
            </a:endParaRPr>
          </a:p>
          <a:p>
            <a:pPr marL="716915">
              <a:lnSpc>
                <a:spcPct val="100000"/>
              </a:lnSpc>
              <a:spcBef>
                <a:spcPts val="600"/>
              </a:spcBef>
            </a:pPr>
            <a:r>
              <a:rPr sz="3250" b="1" spc="160" dirty="0">
                <a:latin typeface="Trebuchet MS"/>
                <a:cs typeface="Trebuchet MS"/>
              </a:rPr>
              <a:t>Empatik:</a:t>
            </a:r>
            <a:r>
              <a:rPr sz="3250" b="1" spc="-90" dirty="0">
                <a:latin typeface="Trebuchet MS"/>
                <a:cs typeface="Trebuchet MS"/>
              </a:rPr>
              <a:t> </a:t>
            </a:r>
            <a:r>
              <a:rPr sz="3250" spc="150" dirty="0">
                <a:latin typeface="Lucida Sans Unicode"/>
                <a:cs typeface="Lucida Sans Unicode"/>
              </a:rPr>
              <a:t>Utamakan</a:t>
            </a:r>
            <a:r>
              <a:rPr sz="3250" spc="-140" dirty="0">
                <a:latin typeface="Lucida Sans Unicode"/>
                <a:cs typeface="Lucida Sans Unicode"/>
              </a:rPr>
              <a:t> </a:t>
            </a:r>
            <a:r>
              <a:rPr sz="3250" spc="235" dirty="0">
                <a:latin typeface="Lucida Sans Unicode"/>
                <a:cs typeface="Lucida Sans Unicode"/>
              </a:rPr>
              <a:t>bahasa</a:t>
            </a:r>
            <a:r>
              <a:rPr sz="3250" spc="-140" dirty="0">
                <a:latin typeface="Lucida Sans Unicode"/>
                <a:cs typeface="Lucida Sans Unicode"/>
              </a:rPr>
              <a:t> </a:t>
            </a:r>
            <a:r>
              <a:rPr sz="3250" spc="185" dirty="0">
                <a:latin typeface="Lucida Sans Unicode"/>
                <a:cs typeface="Lucida Sans Unicode"/>
              </a:rPr>
              <a:t>yang</a:t>
            </a:r>
            <a:r>
              <a:rPr sz="3250" spc="-140" dirty="0">
                <a:latin typeface="Lucida Sans Unicode"/>
                <a:cs typeface="Lucida Sans Unicode"/>
              </a:rPr>
              <a:t> </a:t>
            </a:r>
            <a:r>
              <a:rPr sz="3250" spc="65" dirty="0">
                <a:latin typeface="Lucida Sans Unicode"/>
                <a:cs typeface="Lucida Sans Unicode"/>
              </a:rPr>
              <a:t>manusiawi.</a:t>
            </a:r>
            <a:endParaRPr sz="3250">
              <a:latin typeface="Lucida Sans Unicode"/>
              <a:cs typeface="Lucida Sans Unicode"/>
            </a:endParaRPr>
          </a:p>
          <a:p>
            <a:pPr marL="716915">
              <a:lnSpc>
                <a:spcPct val="100000"/>
              </a:lnSpc>
              <a:spcBef>
                <a:spcPts val="600"/>
              </a:spcBef>
            </a:pPr>
            <a:r>
              <a:rPr sz="3250" b="1" spc="175" dirty="0">
                <a:latin typeface="Trebuchet MS"/>
                <a:cs typeface="Trebuchet MS"/>
              </a:rPr>
              <a:t>Konsisten:</a:t>
            </a:r>
            <a:r>
              <a:rPr sz="3250" b="1" spc="-100" dirty="0">
                <a:latin typeface="Trebuchet MS"/>
                <a:cs typeface="Trebuchet MS"/>
              </a:rPr>
              <a:t> </a:t>
            </a:r>
            <a:r>
              <a:rPr sz="3250" spc="140" dirty="0">
                <a:latin typeface="Lucida Sans Unicode"/>
                <a:cs typeface="Lucida Sans Unicode"/>
              </a:rPr>
              <a:t>Satu</a:t>
            </a:r>
            <a:r>
              <a:rPr sz="3250" spc="-145" dirty="0">
                <a:latin typeface="Lucida Sans Unicode"/>
                <a:cs typeface="Lucida Sans Unicode"/>
              </a:rPr>
              <a:t> </a:t>
            </a:r>
            <a:r>
              <a:rPr sz="3250" spc="60" dirty="0">
                <a:latin typeface="Lucida Sans Unicode"/>
                <a:cs typeface="Lucida Sans Unicode"/>
              </a:rPr>
              <a:t>suara,</a:t>
            </a:r>
            <a:r>
              <a:rPr sz="3250" spc="-145" dirty="0">
                <a:latin typeface="Lucida Sans Unicode"/>
                <a:cs typeface="Lucida Sans Unicode"/>
              </a:rPr>
              <a:t> </a:t>
            </a:r>
            <a:r>
              <a:rPr sz="3250" spc="110" dirty="0">
                <a:latin typeface="Lucida Sans Unicode"/>
                <a:cs typeface="Lucida Sans Unicode"/>
              </a:rPr>
              <a:t>satu</a:t>
            </a:r>
            <a:r>
              <a:rPr sz="3250" spc="-145" dirty="0">
                <a:latin typeface="Lucida Sans Unicode"/>
                <a:cs typeface="Lucida Sans Unicode"/>
              </a:rPr>
              <a:t> </a:t>
            </a:r>
            <a:r>
              <a:rPr sz="3250" spc="70" dirty="0">
                <a:latin typeface="Lucida Sans Unicode"/>
                <a:cs typeface="Lucida Sans Unicode"/>
              </a:rPr>
              <a:t>pesan.</a:t>
            </a:r>
            <a:endParaRPr sz="3250">
              <a:latin typeface="Lucida Sans Unicode"/>
              <a:cs typeface="Lucida Sans Unicode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11" name="object 11"/>
            <p:cNvSpPr/>
            <p:nvPr/>
          </p:nvSpPr>
          <p:spPr>
            <a:xfrm>
              <a:off x="15723062" y="8882398"/>
              <a:ext cx="2236470" cy="1404620"/>
            </a:xfrm>
            <a:custGeom>
              <a:avLst/>
              <a:gdLst/>
              <a:ahLst/>
              <a:cxnLst/>
              <a:rect l="l" t="t" r="r" b="b"/>
              <a:pathLst>
                <a:path w="2236469" h="1404620">
                  <a:moveTo>
                    <a:pt x="70656" y="132544"/>
                  </a:moveTo>
                  <a:lnTo>
                    <a:pt x="61872" y="132544"/>
                  </a:lnTo>
                  <a:lnTo>
                    <a:pt x="57560" y="132116"/>
                  </a:lnTo>
                  <a:lnTo>
                    <a:pt x="22433" y="116161"/>
                  </a:lnTo>
                  <a:lnTo>
                    <a:pt x="2102" y="83375"/>
                  </a:lnTo>
                  <a:lnTo>
                    <a:pt x="0" y="70520"/>
                  </a:lnTo>
                  <a:lnTo>
                    <a:pt x="14" y="61813"/>
                  </a:lnTo>
                  <a:lnTo>
                    <a:pt x="434" y="57633"/>
                  </a:lnTo>
                  <a:lnTo>
                    <a:pt x="447" y="57502"/>
                  </a:lnTo>
                  <a:lnTo>
                    <a:pt x="2132" y="49111"/>
                  </a:lnTo>
                  <a:lnTo>
                    <a:pt x="2161" y="48965"/>
                  </a:lnTo>
                  <a:lnTo>
                    <a:pt x="3380" y="44973"/>
                  </a:lnTo>
                  <a:lnTo>
                    <a:pt x="3427" y="44821"/>
                  </a:lnTo>
                  <a:lnTo>
                    <a:pt x="6707" y="36944"/>
                  </a:lnTo>
                  <a:lnTo>
                    <a:pt x="6775" y="36783"/>
                  </a:lnTo>
                  <a:lnTo>
                    <a:pt x="8737" y="33130"/>
                  </a:lnTo>
                  <a:lnTo>
                    <a:pt x="8825" y="32966"/>
                  </a:lnTo>
                  <a:lnTo>
                    <a:pt x="13567" y="25901"/>
                  </a:lnTo>
                  <a:lnTo>
                    <a:pt x="45090" y="3339"/>
                  </a:lnTo>
                  <a:lnTo>
                    <a:pt x="70576" y="0"/>
                  </a:lnTo>
                  <a:lnTo>
                    <a:pt x="74678" y="413"/>
                  </a:lnTo>
                  <a:lnTo>
                    <a:pt x="74888" y="413"/>
                  </a:lnTo>
                  <a:lnTo>
                    <a:pt x="83226" y="2091"/>
                  </a:lnTo>
                  <a:lnTo>
                    <a:pt x="83360" y="2091"/>
                  </a:lnTo>
                  <a:lnTo>
                    <a:pt x="87443" y="3339"/>
                  </a:lnTo>
                  <a:lnTo>
                    <a:pt x="119014" y="25901"/>
                  </a:lnTo>
                  <a:lnTo>
                    <a:pt x="123725" y="32966"/>
                  </a:lnTo>
                  <a:lnTo>
                    <a:pt x="123835" y="33130"/>
                  </a:lnTo>
                  <a:lnTo>
                    <a:pt x="132559" y="70520"/>
                  </a:lnTo>
                  <a:lnTo>
                    <a:pt x="132145" y="74832"/>
                  </a:lnTo>
                  <a:lnTo>
                    <a:pt x="116277" y="109996"/>
                  </a:lnTo>
                  <a:lnTo>
                    <a:pt x="83532" y="130409"/>
                  </a:lnTo>
                  <a:lnTo>
                    <a:pt x="74968" y="132116"/>
                  </a:lnTo>
                  <a:lnTo>
                    <a:pt x="70656" y="132544"/>
                  </a:lnTo>
                  <a:close/>
                </a:path>
                <a:path w="2236469" h="1404620">
                  <a:moveTo>
                    <a:pt x="771723" y="132544"/>
                  </a:moveTo>
                  <a:lnTo>
                    <a:pt x="762939" y="132544"/>
                  </a:lnTo>
                  <a:lnTo>
                    <a:pt x="758627" y="132116"/>
                  </a:lnTo>
                  <a:lnTo>
                    <a:pt x="723500" y="116161"/>
                  </a:lnTo>
                  <a:lnTo>
                    <a:pt x="703169" y="83375"/>
                  </a:lnTo>
                  <a:lnTo>
                    <a:pt x="701066" y="70520"/>
                  </a:lnTo>
                  <a:lnTo>
                    <a:pt x="701081" y="61813"/>
                  </a:lnTo>
                  <a:lnTo>
                    <a:pt x="704447" y="44973"/>
                  </a:lnTo>
                  <a:lnTo>
                    <a:pt x="704493" y="44821"/>
                  </a:lnTo>
                  <a:lnTo>
                    <a:pt x="707774" y="36944"/>
                  </a:lnTo>
                  <a:lnTo>
                    <a:pt x="707841" y="36783"/>
                  </a:lnTo>
                  <a:lnTo>
                    <a:pt x="709803" y="33130"/>
                  </a:lnTo>
                  <a:lnTo>
                    <a:pt x="738104" y="6652"/>
                  </a:lnTo>
                  <a:lnTo>
                    <a:pt x="763165" y="0"/>
                  </a:lnTo>
                  <a:lnTo>
                    <a:pt x="771643" y="0"/>
                  </a:lnTo>
                  <a:lnTo>
                    <a:pt x="775745" y="413"/>
                  </a:lnTo>
                  <a:lnTo>
                    <a:pt x="775955" y="413"/>
                  </a:lnTo>
                  <a:lnTo>
                    <a:pt x="784293" y="2091"/>
                  </a:lnTo>
                  <a:lnTo>
                    <a:pt x="784426" y="2091"/>
                  </a:lnTo>
                  <a:lnTo>
                    <a:pt x="788509" y="3339"/>
                  </a:lnTo>
                  <a:lnTo>
                    <a:pt x="820081" y="25901"/>
                  </a:lnTo>
                  <a:lnTo>
                    <a:pt x="824792" y="32966"/>
                  </a:lnTo>
                  <a:lnTo>
                    <a:pt x="824901" y="33130"/>
                  </a:lnTo>
                  <a:lnTo>
                    <a:pt x="826851" y="36783"/>
                  </a:lnTo>
                  <a:lnTo>
                    <a:pt x="826936" y="36944"/>
                  </a:lnTo>
                  <a:lnTo>
                    <a:pt x="830194" y="44821"/>
                  </a:lnTo>
                  <a:lnTo>
                    <a:pt x="830257" y="44973"/>
                  </a:lnTo>
                  <a:lnTo>
                    <a:pt x="831465" y="48965"/>
                  </a:lnTo>
                  <a:lnTo>
                    <a:pt x="831510" y="49111"/>
                  </a:lnTo>
                  <a:lnTo>
                    <a:pt x="833176" y="57502"/>
                  </a:lnTo>
                  <a:lnTo>
                    <a:pt x="833613" y="61813"/>
                  </a:lnTo>
                  <a:lnTo>
                    <a:pt x="833625" y="70520"/>
                  </a:lnTo>
                  <a:lnTo>
                    <a:pt x="833211" y="74832"/>
                  </a:lnTo>
                  <a:lnTo>
                    <a:pt x="817344" y="109996"/>
                  </a:lnTo>
                  <a:lnTo>
                    <a:pt x="784599" y="130409"/>
                  </a:lnTo>
                  <a:lnTo>
                    <a:pt x="776034" y="132116"/>
                  </a:lnTo>
                  <a:lnTo>
                    <a:pt x="771723" y="132544"/>
                  </a:lnTo>
                  <a:close/>
                </a:path>
                <a:path w="2236469" h="1404620">
                  <a:moveTo>
                    <a:pt x="1472767" y="132548"/>
                  </a:moveTo>
                  <a:lnTo>
                    <a:pt x="1464064" y="132548"/>
                  </a:lnTo>
                  <a:lnTo>
                    <a:pt x="1459754" y="132124"/>
                  </a:lnTo>
                  <a:lnTo>
                    <a:pt x="1424629" y="116215"/>
                  </a:lnTo>
                  <a:lnTo>
                    <a:pt x="1404262" y="83476"/>
                  </a:lnTo>
                  <a:lnTo>
                    <a:pt x="1402140" y="70631"/>
                  </a:lnTo>
                  <a:lnTo>
                    <a:pt x="1402140" y="61928"/>
                  </a:lnTo>
                  <a:lnTo>
                    <a:pt x="1415727" y="25845"/>
                  </a:lnTo>
                  <a:lnTo>
                    <a:pt x="1447074" y="3390"/>
                  </a:lnTo>
                  <a:lnTo>
                    <a:pt x="1464064" y="11"/>
                  </a:lnTo>
                  <a:lnTo>
                    <a:pt x="1472767" y="11"/>
                  </a:lnTo>
                  <a:lnTo>
                    <a:pt x="1508855" y="13596"/>
                  </a:lnTo>
                  <a:lnTo>
                    <a:pt x="1531312" y="44940"/>
                  </a:lnTo>
                  <a:lnTo>
                    <a:pt x="1534692" y="61928"/>
                  </a:lnTo>
                  <a:lnTo>
                    <a:pt x="1534692" y="70631"/>
                  </a:lnTo>
                  <a:lnTo>
                    <a:pt x="1521104" y="106714"/>
                  </a:lnTo>
                  <a:lnTo>
                    <a:pt x="1489758" y="129169"/>
                  </a:lnTo>
                  <a:lnTo>
                    <a:pt x="1472767" y="132548"/>
                  </a:lnTo>
                  <a:close/>
                </a:path>
                <a:path w="2236469" h="1404620">
                  <a:moveTo>
                    <a:pt x="2174173" y="132548"/>
                  </a:moveTo>
                  <a:lnTo>
                    <a:pt x="2165470" y="132548"/>
                  </a:lnTo>
                  <a:lnTo>
                    <a:pt x="2161160" y="132124"/>
                  </a:lnTo>
                  <a:lnTo>
                    <a:pt x="2126034" y="116215"/>
                  </a:lnTo>
                  <a:lnTo>
                    <a:pt x="2105668" y="83476"/>
                  </a:lnTo>
                  <a:lnTo>
                    <a:pt x="2103546" y="70631"/>
                  </a:lnTo>
                  <a:lnTo>
                    <a:pt x="2103546" y="61928"/>
                  </a:lnTo>
                  <a:lnTo>
                    <a:pt x="2117132" y="25845"/>
                  </a:lnTo>
                  <a:lnTo>
                    <a:pt x="2148479" y="3390"/>
                  </a:lnTo>
                  <a:lnTo>
                    <a:pt x="2165470" y="11"/>
                  </a:lnTo>
                  <a:lnTo>
                    <a:pt x="2174173" y="11"/>
                  </a:lnTo>
                  <a:lnTo>
                    <a:pt x="2210261" y="13596"/>
                  </a:lnTo>
                  <a:lnTo>
                    <a:pt x="2232717" y="44940"/>
                  </a:lnTo>
                  <a:lnTo>
                    <a:pt x="2236097" y="61928"/>
                  </a:lnTo>
                  <a:lnTo>
                    <a:pt x="2236097" y="70631"/>
                  </a:lnTo>
                  <a:lnTo>
                    <a:pt x="2222510" y="106714"/>
                  </a:lnTo>
                  <a:lnTo>
                    <a:pt x="2191163" y="129169"/>
                  </a:lnTo>
                  <a:lnTo>
                    <a:pt x="2174173" y="132548"/>
                  </a:lnTo>
                  <a:close/>
                </a:path>
                <a:path w="2236469" h="1404620">
                  <a:moveTo>
                    <a:pt x="70656" y="810487"/>
                  </a:moveTo>
                  <a:lnTo>
                    <a:pt x="61872" y="810487"/>
                  </a:lnTo>
                  <a:lnTo>
                    <a:pt x="57560" y="810058"/>
                  </a:lnTo>
                  <a:lnTo>
                    <a:pt x="22434" y="794103"/>
                  </a:lnTo>
                  <a:lnTo>
                    <a:pt x="2102" y="761317"/>
                  </a:lnTo>
                  <a:lnTo>
                    <a:pt x="0" y="748462"/>
                  </a:lnTo>
                  <a:lnTo>
                    <a:pt x="14" y="739755"/>
                  </a:lnTo>
                  <a:lnTo>
                    <a:pt x="434" y="735575"/>
                  </a:lnTo>
                  <a:lnTo>
                    <a:pt x="447" y="735444"/>
                  </a:lnTo>
                  <a:lnTo>
                    <a:pt x="2132" y="727053"/>
                  </a:lnTo>
                  <a:lnTo>
                    <a:pt x="2161" y="726907"/>
                  </a:lnTo>
                  <a:lnTo>
                    <a:pt x="3380" y="722916"/>
                  </a:lnTo>
                  <a:lnTo>
                    <a:pt x="3427" y="722763"/>
                  </a:lnTo>
                  <a:lnTo>
                    <a:pt x="6707" y="714886"/>
                  </a:lnTo>
                  <a:lnTo>
                    <a:pt x="6775" y="714725"/>
                  </a:lnTo>
                  <a:lnTo>
                    <a:pt x="8737" y="711072"/>
                  </a:lnTo>
                  <a:lnTo>
                    <a:pt x="8825" y="710908"/>
                  </a:lnTo>
                  <a:lnTo>
                    <a:pt x="13567" y="703843"/>
                  </a:lnTo>
                  <a:lnTo>
                    <a:pt x="13677" y="703678"/>
                  </a:lnTo>
                  <a:lnTo>
                    <a:pt x="16433" y="700335"/>
                  </a:lnTo>
                  <a:lnTo>
                    <a:pt x="49240" y="680034"/>
                  </a:lnTo>
                  <a:lnTo>
                    <a:pt x="62098" y="677942"/>
                  </a:lnTo>
                  <a:lnTo>
                    <a:pt x="70576" y="677942"/>
                  </a:lnTo>
                  <a:lnTo>
                    <a:pt x="74678" y="678356"/>
                  </a:lnTo>
                  <a:lnTo>
                    <a:pt x="74888" y="678356"/>
                  </a:lnTo>
                  <a:lnTo>
                    <a:pt x="83226" y="680034"/>
                  </a:lnTo>
                  <a:lnTo>
                    <a:pt x="83360" y="680034"/>
                  </a:lnTo>
                  <a:lnTo>
                    <a:pt x="87443" y="681281"/>
                  </a:lnTo>
                  <a:lnTo>
                    <a:pt x="119014" y="703843"/>
                  </a:lnTo>
                  <a:lnTo>
                    <a:pt x="132547" y="739755"/>
                  </a:lnTo>
                  <a:lnTo>
                    <a:pt x="132559" y="748462"/>
                  </a:lnTo>
                  <a:lnTo>
                    <a:pt x="132145" y="752775"/>
                  </a:lnTo>
                  <a:lnTo>
                    <a:pt x="116277" y="787938"/>
                  </a:lnTo>
                  <a:lnTo>
                    <a:pt x="83532" y="808351"/>
                  </a:lnTo>
                  <a:lnTo>
                    <a:pt x="74967" y="810058"/>
                  </a:lnTo>
                  <a:lnTo>
                    <a:pt x="70656" y="810487"/>
                  </a:lnTo>
                  <a:close/>
                </a:path>
                <a:path w="2236469" h="1404620">
                  <a:moveTo>
                    <a:pt x="771722" y="810487"/>
                  </a:moveTo>
                  <a:lnTo>
                    <a:pt x="762939" y="810487"/>
                  </a:lnTo>
                  <a:lnTo>
                    <a:pt x="758627" y="810058"/>
                  </a:lnTo>
                  <a:lnTo>
                    <a:pt x="723500" y="794103"/>
                  </a:lnTo>
                  <a:lnTo>
                    <a:pt x="703169" y="761318"/>
                  </a:lnTo>
                  <a:lnTo>
                    <a:pt x="701066" y="748462"/>
                  </a:lnTo>
                  <a:lnTo>
                    <a:pt x="701081" y="739755"/>
                  </a:lnTo>
                  <a:lnTo>
                    <a:pt x="701500" y="735575"/>
                  </a:lnTo>
                  <a:lnTo>
                    <a:pt x="701513" y="735444"/>
                  </a:lnTo>
                  <a:lnTo>
                    <a:pt x="703198" y="727053"/>
                  </a:lnTo>
                  <a:lnTo>
                    <a:pt x="703228" y="726907"/>
                  </a:lnTo>
                  <a:lnTo>
                    <a:pt x="704447" y="722916"/>
                  </a:lnTo>
                  <a:lnTo>
                    <a:pt x="704493" y="722763"/>
                  </a:lnTo>
                  <a:lnTo>
                    <a:pt x="707774" y="714887"/>
                  </a:lnTo>
                  <a:lnTo>
                    <a:pt x="707841" y="714725"/>
                  </a:lnTo>
                  <a:lnTo>
                    <a:pt x="709803" y="711072"/>
                  </a:lnTo>
                  <a:lnTo>
                    <a:pt x="709891" y="710908"/>
                  </a:lnTo>
                  <a:lnTo>
                    <a:pt x="714633" y="703843"/>
                  </a:lnTo>
                  <a:lnTo>
                    <a:pt x="714744" y="703678"/>
                  </a:lnTo>
                  <a:lnTo>
                    <a:pt x="746157" y="681281"/>
                  </a:lnTo>
                  <a:lnTo>
                    <a:pt x="763165" y="677942"/>
                  </a:lnTo>
                  <a:lnTo>
                    <a:pt x="771644" y="677942"/>
                  </a:lnTo>
                  <a:lnTo>
                    <a:pt x="775745" y="678356"/>
                  </a:lnTo>
                  <a:lnTo>
                    <a:pt x="775955" y="678356"/>
                  </a:lnTo>
                  <a:lnTo>
                    <a:pt x="784293" y="680034"/>
                  </a:lnTo>
                  <a:lnTo>
                    <a:pt x="784426" y="680034"/>
                  </a:lnTo>
                  <a:lnTo>
                    <a:pt x="788510" y="681281"/>
                  </a:lnTo>
                  <a:lnTo>
                    <a:pt x="820081" y="703843"/>
                  </a:lnTo>
                  <a:lnTo>
                    <a:pt x="824792" y="710908"/>
                  </a:lnTo>
                  <a:lnTo>
                    <a:pt x="824901" y="711072"/>
                  </a:lnTo>
                  <a:lnTo>
                    <a:pt x="833625" y="748462"/>
                  </a:lnTo>
                  <a:lnTo>
                    <a:pt x="833211" y="752775"/>
                  </a:lnTo>
                  <a:lnTo>
                    <a:pt x="817344" y="787939"/>
                  </a:lnTo>
                  <a:lnTo>
                    <a:pt x="784599" y="808351"/>
                  </a:lnTo>
                  <a:lnTo>
                    <a:pt x="776034" y="810058"/>
                  </a:lnTo>
                  <a:lnTo>
                    <a:pt x="771722" y="810487"/>
                  </a:lnTo>
                  <a:close/>
                </a:path>
                <a:path w="2236469" h="1404620">
                  <a:moveTo>
                    <a:pt x="1472767" y="810491"/>
                  </a:moveTo>
                  <a:lnTo>
                    <a:pt x="1464064" y="810491"/>
                  </a:lnTo>
                  <a:lnTo>
                    <a:pt x="1459754" y="810066"/>
                  </a:lnTo>
                  <a:lnTo>
                    <a:pt x="1424629" y="794158"/>
                  </a:lnTo>
                  <a:lnTo>
                    <a:pt x="1404262" y="761418"/>
                  </a:lnTo>
                  <a:lnTo>
                    <a:pt x="1402140" y="748573"/>
                  </a:lnTo>
                  <a:lnTo>
                    <a:pt x="1402140" y="739871"/>
                  </a:lnTo>
                  <a:lnTo>
                    <a:pt x="1415727" y="703787"/>
                  </a:lnTo>
                  <a:lnTo>
                    <a:pt x="1447073" y="681332"/>
                  </a:lnTo>
                  <a:lnTo>
                    <a:pt x="1464064" y="677953"/>
                  </a:lnTo>
                  <a:lnTo>
                    <a:pt x="1472767" y="677953"/>
                  </a:lnTo>
                  <a:lnTo>
                    <a:pt x="1508855" y="691539"/>
                  </a:lnTo>
                  <a:lnTo>
                    <a:pt x="1531312" y="722882"/>
                  </a:lnTo>
                  <a:lnTo>
                    <a:pt x="1534692" y="739871"/>
                  </a:lnTo>
                  <a:lnTo>
                    <a:pt x="1534692" y="748573"/>
                  </a:lnTo>
                  <a:lnTo>
                    <a:pt x="1521104" y="784657"/>
                  </a:lnTo>
                  <a:lnTo>
                    <a:pt x="1489758" y="807112"/>
                  </a:lnTo>
                  <a:lnTo>
                    <a:pt x="1472767" y="810491"/>
                  </a:lnTo>
                  <a:close/>
                </a:path>
                <a:path w="2236469" h="1404620">
                  <a:moveTo>
                    <a:pt x="2174173" y="810491"/>
                  </a:moveTo>
                  <a:lnTo>
                    <a:pt x="2165470" y="810491"/>
                  </a:lnTo>
                  <a:lnTo>
                    <a:pt x="2161160" y="810066"/>
                  </a:lnTo>
                  <a:lnTo>
                    <a:pt x="2126034" y="794158"/>
                  </a:lnTo>
                  <a:lnTo>
                    <a:pt x="2105668" y="761418"/>
                  </a:lnTo>
                  <a:lnTo>
                    <a:pt x="2103546" y="748573"/>
                  </a:lnTo>
                  <a:lnTo>
                    <a:pt x="2103546" y="739871"/>
                  </a:lnTo>
                  <a:lnTo>
                    <a:pt x="2117132" y="703787"/>
                  </a:lnTo>
                  <a:lnTo>
                    <a:pt x="2148479" y="681332"/>
                  </a:lnTo>
                  <a:lnTo>
                    <a:pt x="2165470" y="677953"/>
                  </a:lnTo>
                  <a:lnTo>
                    <a:pt x="2174173" y="677953"/>
                  </a:lnTo>
                  <a:lnTo>
                    <a:pt x="2210261" y="691539"/>
                  </a:lnTo>
                  <a:lnTo>
                    <a:pt x="2232717" y="722882"/>
                  </a:lnTo>
                  <a:lnTo>
                    <a:pt x="2236097" y="739871"/>
                  </a:lnTo>
                  <a:lnTo>
                    <a:pt x="2236097" y="748573"/>
                  </a:lnTo>
                  <a:lnTo>
                    <a:pt x="2222510" y="784657"/>
                  </a:lnTo>
                  <a:lnTo>
                    <a:pt x="2191163" y="807112"/>
                  </a:lnTo>
                  <a:lnTo>
                    <a:pt x="2174173" y="810491"/>
                  </a:lnTo>
                  <a:close/>
                </a:path>
                <a:path w="2236469" h="1404620">
                  <a:moveTo>
                    <a:pt x="130067" y="1404602"/>
                  </a:moveTo>
                  <a:lnTo>
                    <a:pt x="2496" y="1404602"/>
                  </a:lnTo>
                  <a:lnTo>
                    <a:pt x="3488" y="1401386"/>
                  </a:lnTo>
                  <a:lnTo>
                    <a:pt x="26036" y="1370185"/>
                  </a:lnTo>
                  <a:lnTo>
                    <a:pt x="62108" y="1356732"/>
                  </a:lnTo>
                  <a:lnTo>
                    <a:pt x="70611" y="1356732"/>
                  </a:lnTo>
                  <a:lnTo>
                    <a:pt x="74672" y="1357145"/>
                  </a:lnTo>
                  <a:lnTo>
                    <a:pt x="74913" y="1357145"/>
                  </a:lnTo>
                  <a:lnTo>
                    <a:pt x="83165" y="1358815"/>
                  </a:lnTo>
                  <a:lnTo>
                    <a:pt x="83357" y="1358815"/>
                  </a:lnTo>
                  <a:lnTo>
                    <a:pt x="87887" y="1360209"/>
                  </a:lnTo>
                  <a:lnTo>
                    <a:pt x="119258" y="1382946"/>
                  </a:lnTo>
                  <a:lnTo>
                    <a:pt x="129366" y="1402214"/>
                  </a:lnTo>
                  <a:lnTo>
                    <a:pt x="130067" y="1404602"/>
                  </a:lnTo>
                  <a:close/>
                </a:path>
                <a:path w="2236469" h="1404620">
                  <a:moveTo>
                    <a:pt x="831136" y="1404602"/>
                  </a:moveTo>
                  <a:lnTo>
                    <a:pt x="703563" y="1404602"/>
                  </a:lnTo>
                  <a:lnTo>
                    <a:pt x="704486" y="1401578"/>
                  </a:lnTo>
                  <a:lnTo>
                    <a:pt x="727007" y="1370254"/>
                  </a:lnTo>
                  <a:lnTo>
                    <a:pt x="763162" y="1356732"/>
                  </a:lnTo>
                  <a:lnTo>
                    <a:pt x="771636" y="1356732"/>
                  </a:lnTo>
                  <a:lnTo>
                    <a:pt x="775748" y="1357146"/>
                  </a:lnTo>
                  <a:lnTo>
                    <a:pt x="775949" y="1357146"/>
                  </a:lnTo>
                  <a:lnTo>
                    <a:pt x="811040" y="1372998"/>
                  </a:lnTo>
                  <a:lnTo>
                    <a:pt x="830213" y="1401578"/>
                  </a:lnTo>
                  <a:lnTo>
                    <a:pt x="831136" y="1404602"/>
                  </a:lnTo>
                  <a:close/>
                </a:path>
                <a:path w="2236469" h="1404620">
                  <a:moveTo>
                    <a:pt x="1532200" y="1404602"/>
                  </a:moveTo>
                  <a:lnTo>
                    <a:pt x="1404632" y="1404602"/>
                  </a:lnTo>
                  <a:lnTo>
                    <a:pt x="1405581" y="1401505"/>
                  </a:lnTo>
                  <a:lnTo>
                    <a:pt x="1428053" y="1370274"/>
                  </a:lnTo>
                  <a:lnTo>
                    <a:pt x="1464077" y="1356743"/>
                  </a:lnTo>
                  <a:lnTo>
                    <a:pt x="1472796" y="1356743"/>
                  </a:lnTo>
                  <a:lnTo>
                    <a:pt x="1509083" y="1370499"/>
                  </a:lnTo>
                  <a:lnTo>
                    <a:pt x="1531488" y="1402181"/>
                  </a:lnTo>
                  <a:lnTo>
                    <a:pt x="1532200" y="1404602"/>
                  </a:lnTo>
                  <a:close/>
                </a:path>
                <a:path w="2236469" h="1404620">
                  <a:moveTo>
                    <a:pt x="2233268" y="1404602"/>
                  </a:moveTo>
                  <a:lnTo>
                    <a:pt x="2105698" y="1404602"/>
                  </a:lnTo>
                  <a:lnTo>
                    <a:pt x="2106614" y="1401612"/>
                  </a:lnTo>
                  <a:lnTo>
                    <a:pt x="2129024" y="1370343"/>
                  </a:lnTo>
                  <a:lnTo>
                    <a:pt x="2165128" y="1356743"/>
                  </a:lnTo>
                  <a:lnTo>
                    <a:pt x="2173937" y="1356743"/>
                  </a:lnTo>
                  <a:lnTo>
                    <a:pt x="2178056" y="1357168"/>
                  </a:lnTo>
                  <a:lnTo>
                    <a:pt x="2178244" y="1357168"/>
                  </a:lnTo>
                  <a:lnTo>
                    <a:pt x="2213284" y="1373093"/>
                  </a:lnTo>
                  <a:lnTo>
                    <a:pt x="2232357" y="1401612"/>
                  </a:lnTo>
                  <a:lnTo>
                    <a:pt x="2233268" y="14046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8850972"/>
              <a:ext cx="568325" cy="1436370"/>
            </a:xfrm>
            <a:custGeom>
              <a:avLst/>
              <a:gdLst/>
              <a:ahLst/>
              <a:cxnLst/>
              <a:rect l="l" t="t" r="r" b="b"/>
              <a:pathLst>
                <a:path w="568325" h="1436370">
                  <a:moveTo>
                    <a:pt x="354266" y="1176502"/>
                  </a:moveTo>
                  <a:lnTo>
                    <a:pt x="350278" y="1165580"/>
                  </a:lnTo>
                  <a:lnTo>
                    <a:pt x="342569" y="1156614"/>
                  </a:lnTo>
                  <a:lnTo>
                    <a:pt x="334911" y="1152639"/>
                  </a:lnTo>
                  <a:lnTo>
                    <a:pt x="332676" y="1151470"/>
                  </a:lnTo>
                  <a:lnTo>
                    <a:pt x="320814" y="1150810"/>
                  </a:lnTo>
                  <a:lnTo>
                    <a:pt x="310832" y="1154366"/>
                  </a:lnTo>
                  <a:lnTo>
                    <a:pt x="311162" y="1154366"/>
                  </a:lnTo>
                  <a:lnTo>
                    <a:pt x="310769" y="1154430"/>
                  </a:lnTo>
                  <a:lnTo>
                    <a:pt x="310299" y="1154493"/>
                  </a:lnTo>
                  <a:lnTo>
                    <a:pt x="310299" y="1154836"/>
                  </a:lnTo>
                  <a:lnTo>
                    <a:pt x="309295" y="1155750"/>
                  </a:lnTo>
                  <a:lnTo>
                    <a:pt x="302564" y="1161694"/>
                  </a:lnTo>
                  <a:lnTo>
                    <a:pt x="310299" y="1154836"/>
                  </a:lnTo>
                  <a:lnTo>
                    <a:pt x="310299" y="1154493"/>
                  </a:lnTo>
                  <a:lnTo>
                    <a:pt x="300736" y="1155750"/>
                  </a:lnTo>
                  <a:lnTo>
                    <a:pt x="293306" y="1156614"/>
                  </a:lnTo>
                  <a:lnTo>
                    <a:pt x="0" y="1195908"/>
                  </a:lnTo>
                  <a:lnTo>
                    <a:pt x="0" y="1253591"/>
                  </a:lnTo>
                  <a:lnTo>
                    <a:pt x="278574" y="1216304"/>
                  </a:lnTo>
                  <a:lnTo>
                    <a:pt x="276009" y="1222590"/>
                  </a:lnTo>
                  <a:lnTo>
                    <a:pt x="259029" y="1263611"/>
                  </a:lnTo>
                  <a:lnTo>
                    <a:pt x="250647" y="1284109"/>
                  </a:lnTo>
                  <a:lnTo>
                    <a:pt x="238086" y="1314564"/>
                  </a:lnTo>
                  <a:lnTo>
                    <a:pt x="213182" y="1375257"/>
                  </a:lnTo>
                  <a:lnTo>
                    <a:pt x="188061" y="1436039"/>
                  </a:lnTo>
                  <a:lnTo>
                    <a:pt x="250901" y="1436039"/>
                  </a:lnTo>
                  <a:lnTo>
                    <a:pt x="256260" y="1422958"/>
                  </a:lnTo>
                  <a:lnTo>
                    <a:pt x="282841" y="1358785"/>
                  </a:lnTo>
                  <a:lnTo>
                    <a:pt x="296024" y="1326591"/>
                  </a:lnTo>
                  <a:lnTo>
                    <a:pt x="305625" y="1303362"/>
                  </a:lnTo>
                  <a:lnTo>
                    <a:pt x="324815" y="1256715"/>
                  </a:lnTo>
                  <a:lnTo>
                    <a:pt x="334416" y="1233500"/>
                  </a:lnTo>
                  <a:lnTo>
                    <a:pt x="338950" y="1222590"/>
                  </a:lnTo>
                  <a:lnTo>
                    <a:pt x="343649" y="1211618"/>
                  </a:lnTo>
                  <a:lnTo>
                    <a:pt x="348246" y="1200531"/>
                  </a:lnTo>
                  <a:lnTo>
                    <a:pt x="349326" y="1197660"/>
                  </a:lnTo>
                  <a:lnTo>
                    <a:pt x="350710" y="1196263"/>
                  </a:lnTo>
                  <a:lnTo>
                    <a:pt x="354203" y="1188123"/>
                  </a:lnTo>
                  <a:lnTo>
                    <a:pt x="354203" y="1181138"/>
                  </a:lnTo>
                  <a:lnTo>
                    <a:pt x="353898" y="1179880"/>
                  </a:lnTo>
                  <a:lnTo>
                    <a:pt x="353949" y="1179347"/>
                  </a:lnTo>
                  <a:lnTo>
                    <a:pt x="354266" y="1176502"/>
                  </a:lnTo>
                  <a:close/>
                </a:path>
                <a:path w="568325" h="1436370">
                  <a:moveTo>
                    <a:pt x="567944" y="396786"/>
                  </a:moveTo>
                  <a:lnTo>
                    <a:pt x="564222" y="386448"/>
                  </a:lnTo>
                  <a:lnTo>
                    <a:pt x="561886" y="383984"/>
                  </a:lnTo>
                  <a:lnTo>
                    <a:pt x="561505" y="383209"/>
                  </a:lnTo>
                  <a:lnTo>
                    <a:pt x="558317" y="380225"/>
                  </a:lnTo>
                  <a:lnTo>
                    <a:pt x="556158" y="377939"/>
                  </a:lnTo>
                  <a:lnTo>
                    <a:pt x="555599" y="377685"/>
                  </a:lnTo>
                  <a:lnTo>
                    <a:pt x="553161" y="375399"/>
                  </a:lnTo>
                  <a:lnTo>
                    <a:pt x="549173" y="372706"/>
                  </a:lnTo>
                  <a:lnTo>
                    <a:pt x="0" y="0"/>
                  </a:lnTo>
                  <a:lnTo>
                    <a:pt x="0" y="69240"/>
                  </a:lnTo>
                  <a:lnTo>
                    <a:pt x="449033" y="374192"/>
                  </a:lnTo>
                  <a:lnTo>
                    <a:pt x="473532" y="391248"/>
                  </a:lnTo>
                  <a:lnTo>
                    <a:pt x="481622" y="396786"/>
                  </a:lnTo>
                  <a:lnTo>
                    <a:pt x="0" y="629945"/>
                  </a:lnTo>
                  <a:lnTo>
                    <a:pt x="0" y="693915"/>
                  </a:lnTo>
                  <a:lnTo>
                    <a:pt x="471741" y="465531"/>
                  </a:lnTo>
                  <a:lnTo>
                    <a:pt x="498690" y="452920"/>
                  </a:lnTo>
                  <a:lnTo>
                    <a:pt x="525538" y="440080"/>
                  </a:lnTo>
                  <a:lnTo>
                    <a:pt x="546582" y="429361"/>
                  </a:lnTo>
                  <a:lnTo>
                    <a:pt x="552005" y="426593"/>
                  </a:lnTo>
                  <a:lnTo>
                    <a:pt x="552577" y="426593"/>
                  </a:lnTo>
                  <a:lnTo>
                    <a:pt x="553161" y="426008"/>
                  </a:lnTo>
                  <a:lnTo>
                    <a:pt x="553745" y="426008"/>
                  </a:lnTo>
                  <a:lnTo>
                    <a:pt x="562419" y="418846"/>
                  </a:lnTo>
                  <a:lnTo>
                    <a:pt x="567270" y="408406"/>
                  </a:lnTo>
                  <a:lnTo>
                    <a:pt x="567309" y="407885"/>
                  </a:lnTo>
                  <a:lnTo>
                    <a:pt x="567944" y="396786"/>
                  </a:lnTo>
                  <a:close/>
                </a:path>
              </a:pathLst>
            </a:custGeom>
            <a:solidFill>
              <a:srgbClr val="3345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1634" y="9259668"/>
              <a:ext cx="971550" cy="848360"/>
            </a:xfrm>
            <a:custGeom>
              <a:avLst/>
              <a:gdLst/>
              <a:ahLst/>
              <a:cxnLst/>
              <a:rect l="l" t="t" r="r" b="b"/>
              <a:pathLst>
                <a:path w="971550" h="848359">
                  <a:moveTo>
                    <a:pt x="477965" y="1334"/>
                  </a:moveTo>
                  <a:lnTo>
                    <a:pt x="481538" y="0"/>
                  </a:lnTo>
                  <a:lnTo>
                    <a:pt x="489248" y="599"/>
                  </a:lnTo>
                  <a:lnTo>
                    <a:pt x="489659" y="599"/>
                  </a:lnTo>
                  <a:lnTo>
                    <a:pt x="477965" y="1334"/>
                  </a:lnTo>
                  <a:close/>
                </a:path>
                <a:path w="971550" h="848359">
                  <a:moveTo>
                    <a:pt x="485697" y="86983"/>
                  </a:moveTo>
                  <a:lnTo>
                    <a:pt x="460549" y="43487"/>
                  </a:lnTo>
                  <a:lnTo>
                    <a:pt x="456868" y="32642"/>
                  </a:lnTo>
                  <a:lnTo>
                    <a:pt x="457713" y="21743"/>
                  </a:lnTo>
                  <a:lnTo>
                    <a:pt x="489659" y="599"/>
                  </a:lnTo>
                  <a:lnTo>
                    <a:pt x="489248" y="599"/>
                  </a:lnTo>
                  <a:lnTo>
                    <a:pt x="514099" y="32642"/>
                  </a:lnTo>
                  <a:lnTo>
                    <a:pt x="510581" y="43487"/>
                  </a:lnTo>
                  <a:lnTo>
                    <a:pt x="509999" y="44068"/>
                  </a:lnTo>
                  <a:lnTo>
                    <a:pt x="509999" y="44650"/>
                  </a:lnTo>
                  <a:lnTo>
                    <a:pt x="496373" y="68557"/>
                  </a:lnTo>
                  <a:lnTo>
                    <a:pt x="485697" y="86983"/>
                  </a:lnTo>
                  <a:close/>
                </a:path>
                <a:path w="971550" h="848359">
                  <a:moveTo>
                    <a:pt x="497148" y="3019"/>
                  </a:moveTo>
                  <a:lnTo>
                    <a:pt x="489248" y="599"/>
                  </a:lnTo>
                  <a:lnTo>
                    <a:pt x="492765" y="872"/>
                  </a:lnTo>
                  <a:lnTo>
                    <a:pt x="497148" y="3019"/>
                  </a:lnTo>
                  <a:close/>
                </a:path>
                <a:path w="971550" h="848359">
                  <a:moveTo>
                    <a:pt x="469715" y="5222"/>
                  </a:moveTo>
                  <a:lnTo>
                    <a:pt x="471021" y="3926"/>
                  </a:lnTo>
                  <a:lnTo>
                    <a:pt x="477965" y="1334"/>
                  </a:lnTo>
                  <a:lnTo>
                    <a:pt x="469715" y="5222"/>
                  </a:lnTo>
                  <a:close/>
                </a:path>
                <a:path w="971550" h="848359">
                  <a:moveTo>
                    <a:pt x="501646" y="5222"/>
                  </a:moveTo>
                  <a:lnTo>
                    <a:pt x="497148" y="3019"/>
                  </a:lnTo>
                  <a:lnTo>
                    <a:pt x="500109" y="3926"/>
                  </a:lnTo>
                  <a:lnTo>
                    <a:pt x="501646" y="5222"/>
                  </a:lnTo>
                  <a:close/>
                </a:path>
                <a:path w="971550" h="848359">
                  <a:moveTo>
                    <a:pt x="464584" y="9961"/>
                  </a:moveTo>
                  <a:lnTo>
                    <a:pt x="468285" y="5890"/>
                  </a:lnTo>
                  <a:lnTo>
                    <a:pt x="469715" y="5222"/>
                  </a:lnTo>
                  <a:lnTo>
                    <a:pt x="468927" y="5890"/>
                  </a:lnTo>
                  <a:lnTo>
                    <a:pt x="464584" y="9961"/>
                  </a:lnTo>
                  <a:close/>
                </a:path>
                <a:path w="971550" h="848359">
                  <a:moveTo>
                    <a:pt x="504729" y="7823"/>
                  </a:moveTo>
                  <a:lnTo>
                    <a:pt x="501646" y="5222"/>
                  </a:lnTo>
                  <a:lnTo>
                    <a:pt x="503009" y="5890"/>
                  </a:lnTo>
                  <a:lnTo>
                    <a:pt x="504729" y="7823"/>
                  </a:lnTo>
                  <a:close/>
                </a:path>
                <a:path w="971550" h="848359">
                  <a:moveTo>
                    <a:pt x="509785" y="13504"/>
                  </a:moveTo>
                  <a:lnTo>
                    <a:pt x="504729" y="7823"/>
                  </a:lnTo>
                  <a:lnTo>
                    <a:pt x="508700" y="11171"/>
                  </a:lnTo>
                  <a:lnTo>
                    <a:pt x="509785" y="13504"/>
                  </a:lnTo>
                  <a:close/>
                </a:path>
                <a:path w="971550" h="848359">
                  <a:moveTo>
                    <a:pt x="462248" y="12530"/>
                  </a:moveTo>
                  <a:lnTo>
                    <a:pt x="462595" y="11826"/>
                  </a:lnTo>
                  <a:lnTo>
                    <a:pt x="464584" y="9961"/>
                  </a:lnTo>
                  <a:lnTo>
                    <a:pt x="462248" y="12530"/>
                  </a:lnTo>
                  <a:close/>
                </a:path>
                <a:path w="971550" h="848359">
                  <a:moveTo>
                    <a:pt x="942252" y="848070"/>
                  </a:moveTo>
                  <a:lnTo>
                    <a:pt x="28879" y="848070"/>
                  </a:lnTo>
                  <a:lnTo>
                    <a:pt x="14089" y="843952"/>
                  </a:lnTo>
                  <a:lnTo>
                    <a:pt x="3935" y="833453"/>
                  </a:lnTo>
                  <a:lnTo>
                    <a:pt x="0" y="819354"/>
                  </a:lnTo>
                  <a:lnTo>
                    <a:pt x="3863" y="804437"/>
                  </a:lnTo>
                  <a:lnTo>
                    <a:pt x="4445" y="803856"/>
                  </a:lnTo>
                  <a:lnTo>
                    <a:pt x="4445" y="803274"/>
                  </a:lnTo>
                  <a:lnTo>
                    <a:pt x="18071" y="779367"/>
                  </a:lnTo>
                  <a:lnTo>
                    <a:pt x="31860" y="755569"/>
                  </a:lnTo>
                  <a:lnTo>
                    <a:pt x="59765" y="707773"/>
                  </a:lnTo>
                  <a:lnTo>
                    <a:pt x="460550" y="14398"/>
                  </a:lnTo>
                  <a:lnTo>
                    <a:pt x="462248" y="12530"/>
                  </a:lnTo>
                  <a:lnTo>
                    <a:pt x="457713" y="21743"/>
                  </a:lnTo>
                  <a:lnTo>
                    <a:pt x="456868" y="32642"/>
                  </a:lnTo>
                  <a:lnTo>
                    <a:pt x="460549" y="43487"/>
                  </a:lnTo>
                  <a:lnTo>
                    <a:pt x="485681" y="86983"/>
                  </a:lnTo>
                  <a:lnTo>
                    <a:pt x="482584" y="92355"/>
                  </a:lnTo>
                  <a:lnTo>
                    <a:pt x="454732" y="140060"/>
                  </a:lnTo>
                  <a:lnTo>
                    <a:pt x="79388" y="789402"/>
                  </a:lnTo>
                  <a:lnTo>
                    <a:pt x="58203" y="789402"/>
                  </a:lnTo>
                  <a:lnTo>
                    <a:pt x="30624" y="789893"/>
                  </a:lnTo>
                  <a:lnTo>
                    <a:pt x="28879" y="789893"/>
                  </a:lnTo>
                  <a:lnTo>
                    <a:pt x="35078" y="800801"/>
                  </a:lnTo>
                  <a:lnTo>
                    <a:pt x="47695" y="822617"/>
                  </a:lnTo>
                  <a:lnTo>
                    <a:pt x="53853" y="833453"/>
                  </a:lnTo>
                  <a:lnTo>
                    <a:pt x="967195" y="833453"/>
                  </a:lnTo>
                  <a:lnTo>
                    <a:pt x="957042" y="843952"/>
                  </a:lnTo>
                  <a:lnTo>
                    <a:pt x="942252" y="848070"/>
                  </a:lnTo>
                  <a:close/>
                </a:path>
                <a:path w="971550" h="848359">
                  <a:moveTo>
                    <a:pt x="917277" y="833453"/>
                  </a:moveTo>
                  <a:lnTo>
                    <a:pt x="916654" y="832944"/>
                  </a:lnTo>
                  <a:lnTo>
                    <a:pt x="916654" y="832362"/>
                  </a:lnTo>
                  <a:lnTo>
                    <a:pt x="902292" y="808946"/>
                  </a:lnTo>
                  <a:lnTo>
                    <a:pt x="888584" y="785093"/>
                  </a:lnTo>
                  <a:lnTo>
                    <a:pt x="875094" y="761023"/>
                  </a:lnTo>
                  <a:lnTo>
                    <a:pt x="861386" y="736952"/>
                  </a:lnTo>
                  <a:lnTo>
                    <a:pt x="485697" y="86983"/>
                  </a:lnTo>
                  <a:lnTo>
                    <a:pt x="496373" y="68557"/>
                  </a:lnTo>
                  <a:lnTo>
                    <a:pt x="509999" y="44650"/>
                  </a:lnTo>
                  <a:lnTo>
                    <a:pt x="509999" y="44068"/>
                  </a:lnTo>
                  <a:lnTo>
                    <a:pt x="510581" y="43487"/>
                  </a:lnTo>
                  <a:lnTo>
                    <a:pt x="514099" y="32642"/>
                  </a:lnTo>
                  <a:lnTo>
                    <a:pt x="513444" y="21743"/>
                  </a:lnTo>
                  <a:lnTo>
                    <a:pt x="513417" y="21307"/>
                  </a:lnTo>
                  <a:lnTo>
                    <a:pt x="509785" y="13504"/>
                  </a:lnTo>
                  <a:lnTo>
                    <a:pt x="510581" y="14398"/>
                  </a:lnTo>
                  <a:lnTo>
                    <a:pt x="511163" y="14980"/>
                  </a:lnTo>
                  <a:lnTo>
                    <a:pt x="511163" y="15562"/>
                  </a:lnTo>
                  <a:lnTo>
                    <a:pt x="525280" y="39223"/>
                  </a:lnTo>
                  <a:lnTo>
                    <a:pt x="539015" y="63048"/>
                  </a:lnTo>
                  <a:lnTo>
                    <a:pt x="552641" y="86983"/>
                  </a:lnTo>
                  <a:lnTo>
                    <a:pt x="958770" y="789729"/>
                  </a:lnTo>
                  <a:lnTo>
                    <a:pt x="958865" y="789893"/>
                  </a:lnTo>
                  <a:lnTo>
                    <a:pt x="942252" y="789893"/>
                  </a:lnTo>
                  <a:lnTo>
                    <a:pt x="936053" y="800801"/>
                  </a:lnTo>
                  <a:lnTo>
                    <a:pt x="923436" y="822617"/>
                  </a:lnTo>
                  <a:lnTo>
                    <a:pt x="917277" y="833453"/>
                  </a:lnTo>
                  <a:close/>
                </a:path>
                <a:path w="971550" h="848359">
                  <a:moveTo>
                    <a:pt x="53937" y="833453"/>
                  </a:moveTo>
                  <a:lnTo>
                    <a:pt x="53564" y="832944"/>
                  </a:lnTo>
                  <a:lnTo>
                    <a:pt x="47695" y="822617"/>
                  </a:lnTo>
                  <a:lnTo>
                    <a:pt x="35078" y="800801"/>
                  </a:lnTo>
                  <a:lnTo>
                    <a:pt x="28879" y="789893"/>
                  </a:lnTo>
                  <a:lnTo>
                    <a:pt x="30624" y="789893"/>
                  </a:lnTo>
                  <a:lnTo>
                    <a:pt x="58203" y="789402"/>
                  </a:lnTo>
                  <a:lnTo>
                    <a:pt x="79388" y="789402"/>
                  </a:lnTo>
                  <a:lnTo>
                    <a:pt x="53937" y="833453"/>
                  </a:lnTo>
                  <a:close/>
                </a:path>
                <a:path w="971550" h="848359">
                  <a:moveTo>
                    <a:pt x="917163" y="833453"/>
                  </a:moveTo>
                  <a:lnTo>
                    <a:pt x="53937" y="833453"/>
                  </a:lnTo>
                  <a:lnTo>
                    <a:pt x="79388" y="789402"/>
                  </a:lnTo>
                  <a:lnTo>
                    <a:pt x="891342" y="789893"/>
                  </a:lnTo>
                  <a:lnTo>
                    <a:pt x="902292" y="808946"/>
                  </a:lnTo>
                  <a:lnTo>
                    <a:pt x="916654" y="832362"/>
                  </a:lnTo>
                  <a:lnTo>
                    <a:pt x="916654" y="832944"/>
                  </a:lnTo>
                  <a:lnTo>
                    <a:pt x="917163" y="833453"/>
                  </a:lnTo>
                  <a:close/>
                </a:path>
                <a:path w="971550" h="848359">
                  <a:moveTo>
                    <a:pt x="967195" y="833453"/>
                  </a:moveTo>
                  <a:lnTo>
                    <a:pt x="917277" y="833453"/>
                  </a:lnTo>
                  <a:lnTo>
                    <a:pt x="923436" y="822617"/>
                  </a:lnTo>
                  <a:lnTo>
                    <a:pt x="936053" y="800801"/>
                  </a:lnTo>
                  <a:lnTo>
                    <a:pt x="942252" y="789893"/>
                  </a:lnTo>
                  <a:lnTo>
                    <a:pt x="958865" y="789893"/>
                  </a:lnTo>
                  <a:lnTo>
                    <a:pt x="967268" y="804437"/>
                  </a:lnTo>
                  <a:lnTo>
                    <a:pt x="971131" y="819354"/>
                  </a:lnTo>
                  <a:lnTo>
                    <a:pt x="967195" y="833453"/>
                  </a:lnTo>
                  <a:close/>
                </a:path>
                <a:path w="971550" h="848359">
                  <a:moveTo>
                    <a:pt x="915774" y="848288"/>
                  </a:moveTo>
                  <a:lnTo>
                    <a:pt x="885021" y="848288"/>
                  </a:lnTo>
                  <a:lnTo>
                    <a:pt x="840937" y="848070"/>
                  </a:lnTo>
                  <a:lnTo>
                    <a:pt x="940507" y="848070"/>
                  </a:lnTo>
                  <a:lnTo>
                    <a:pt x="915774" y="848288"/>
                  </a:lnTo>
                  <a:close/>
                </a:path>
              </a:pathLst>
            </a:custGeom>
            <a:solidFill>
              <a:srgbClr val="3A37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56263" y="9346061"/>
              <a:ext cx="627380" cy="640080"/>
            </a:xfrm>
            <a:custGeom>
              <a:avLst/>
              <a:gdLst/>
              <a:ahLst/>
              <a:cxnLst/>
              <a:rect l="l" t="t" r="r" b="b"/>
              <a:pathLst>
                <a:path w="627380" h="640079">
                  <a:moveTo>
                    <a:pt x="138167" y="11511"/>
                  </a:moveTo>
                  <a:lnTo>
                    <a:pt x="140206" y="8290"/>
                  </a:lnTo>
                  <a:lnTo>
                    <a:pt x="149278" y="2236"/>
                  </a:lnTo>
                  <a:lnTo>
                    <a:pt x="149873" y="1890"/>
                  </a:lnTo>
                  <a:lnTo>
                    <a:pt x="160858" y="0"/>
                  </a:lnTo>
                  <a:lnTo>
                    <a:pt x="167756" y="1390"/>
                  </a:lnTo>
                  <a:lnTo>
                    <a:pt x="157185" y="1390"/>
                  </a:lnTo>
                  <a:lnTo>
                    <a:pt x="146314" y="4872"/>
                  </a:lnTo>
                  <a:lnTo>
                    <a:pt x="138167" y="11511"/>
                  </a:lnTo>
                  <a:close/>
                </a:path>
                <a:path w="627380" h="640079">
                  <a:moveTo>
                    <a:pt x="178478" y="84805"/>
                  </a:moveTo>
                  <a:lnTo>
                    <a:pt x="140206" y="49595"/>
                  </a:lnTo>
                  <a:lnTo>
                    <a:pt x="133824" y="40032"/>
                  </a:lnTo>
                  <a:lnTo>
                    <a:pt x="131915" y="28942"/>
                  </a:lnTo>
                  <a:lnTo>
                    <a:pt x="133709" y="20046"/>
                  </a:lnTo>
                  <a:lnTo>
                    <a:pt x="136772" y="13713"/>
                  </a:lnTo>
                  <a:lnTo>
                    <a:pt x="138167" y="11511"/>
                  </a:lnTo>
                  <a:lnTo>
                    <a:pt x="146314" y="4872"/>
                  </a:lnTo>
                  <a:lnTo>
                    <a:pt x="157185" y="1390"/>
                  </a:lnTo>
                  <a:lnTo>
                    <a:pt x="168712" y="1890"/>
                  </a:lnTo>
                  <a:lnTo>
                    <a:pt x="179011" y="7199"/>
                  </a:lnTo>
                  <a:lnTo>
                    <a:pt x="186092" y="15998"/>
                  </a:lnTo>
                  <a:lnTo>
                    <a:pt x="189573" y="26761"/>
                  </a:lnTo>
                  <a:lnTo>
                    <a:pt x="189132" y="36651"/>
                  </a:lnTo>
                  <a:lnTo>
                    <a:pt x="189073" y="39123"/>
                  </a:lnTo>
                  <a:lnTo>
                    <a:pt x="185056" y="56667"/>
                  </a:lnTo>
                  <a:lnTo>
                    <a:pt x="178478" y="84805"/>
                  </a:lnTo>
                  <a:close/>
                </a:path>
                <a:path w="627380" h="640079">
                  <a:moveTo>
                    <a:pt x="541405" y="421973"/>
                  </a:moveTo>
                  <a:lnTo>
                    <a:pt x="497019" y="379993"/>
                  </a:lnTo>
                  <a:lnTo>
                    <a:pt x="178478" y="84805"/>
                  </a:lnTo>
                  <a:lnTo>
                    <a:pt x="185056" y="56667"/>
                  </a:lnTo>
                  <a:lnTo>
                    <a:pt x="189073" y="39123"/>
                  </a:lnTo>
                  <a:lnTo>
                    <a:pt x="189132" y="36651"/>
                  </a:lnTo>
                  <a:lnTo>
                    <a:pt x="189476" y="28942"/>
                  </a:lnTo>
                  <a:lnTo>
                    <a:pt x="157185" y="1390"/>
                  </a:lnTo>
                  <a:lnTo>
                    <a:pt x="167756" y="1390"/>
                  </a:lnTo>
                  <a:lnTo>
                    <a:pt x="171948" y="2236"/>
                  </a:lnTo>
                  <a:lnTo>
                    <a:pt x="181511" y="8290"/>
                  </a:lnTo>
                  <a:lnTo>
                    <a:pt x="182093" y="8871"/>
                  </a:lnTo>
                  <a:lnTo>
                    <a:pt x="195519" y="21179"/>
                  </a:lnTo>
                  <a:lnTo>
                    <a:pt x="289502" y="109444"/>
                  </a:lnTo>
                  <a:lnTo>
                    <a:pt x="610779" y="406800"/>
                  </a:lnTo>
                  <a:lnTo>
                    <a:pt x="590492" y="406800"/>
                  </a:lnTo>
                  <a:lnTo>
                    <a:pt x="541405" y="421973"/>
                  </a:lnTo>
                  <a:close/>
                </a:path>
                <a:path w="627380" h="640079">
                  <a:moveTo>
                    <a:pt x="136772" y="13713"/>
                  </a:moveTo>
                  <a:lnTo>
                    <a:pt x="137624" y="11953"/>
                  </a:lnTo>
                  <a:lnTo>
                    <a:pt x="138167" y="11511"/>
                  </a:lnTo>
                  <a:lnTo>
                    <a:pt x="136772" y="13713"/>
                  </a:lnTo>
                  <a:close/>
                </a:path>
                <a:path w="627380" h="640079">
                  <a:moveTo>
                    <a:pt x="133709" y="20046"/>
                  </a:moveTo>
                  <a:lnTo>
                    <a:pt x="134152" y="17852"/>
                  </a:lnTo>
                  <a:lnTo>
                    <a:pt x="136772" y="13713"/>
                  </a:lnTo>
                  <a:lnTo>
                    <a:pt x="133709" y="20046"/>
                  </a:lnTo>
                  <a:close/>
                </a:path>
                <a:path w="627380" h="640079">
                  <a:moveTo>
                    <a:pt x="36069" y="639506"/>
                  </a:moveTo>
                  <a:lnTo>
                    <a:pt x="20438" y="639506"/>
                  </a:lnTo>
                  <a:lnTo>
                    <a:pt x="7999" y="631725"/>
                  </a:lnTo>
                  <a:lnTo>
                    <a:pt x="563" y="618808"/>
                  </a:lnTo>
                  <a:lnTo>
                    <a:pt x="47" y="604746"/>
                  </a:lnTo>
                  <a:lnTo>
                    <a:pt x="0" y="602273"/>
                  </a:lnTo>
                  <a:lnTo>
                    <a:pt x="4017" y="584729"/>
                  </a:lnTo>
                  <a:lnTo>
                    <a:pt x="12271" y="549423"/>
                  </a:lnTo>
                  <a:lnTo>
                    <a:pt x="16289" y="531880"/>
                  </a:lnTo>
                  <a:lnTo>
                    <a:pt x="49450" y="386438"/>
                  </a:lnTo>
                  <a:lnTo>
                    <a:pt x="87846" y="218889"/>
                  </a:lnTo>
                  <a:lnTo>
                    <a:pt x="119262" y="79847"/>
                  </a:lnTo>
                  <a:lnTo>
                    <a:pt x="122661" y="65448"/>
                  </a:lnTo>
                  <a:lnTo>
                    <a:pt x="129243" y="36651"/>
                  </a:lnTo>
                  <a:lnTo>
                    <a:pt x="132642" y="22252"/>
                  </a:lnTo>
                  <a:lnTo>
                    <a:pt x="133709" y="20046"/>
                  </a:lnTo>
                  <a:lnTo>
                    <a:pt x="131915" y="28942"/>
                  </a:lnTo>
                  <a:lnTo>
                    <a:pt x="133824" y="40032"/>
                  </a:lnTo>
                  <a:lnTo>
                    <a:pt x="140206" y="49595"/>
                  </a:lnTo>
                  <a:lnTo>
                    <a:pt x="178478" y="84805"/>
                  </a:lnTo>
                  <a:lnTo>
                    <a:pt x="176802" y="91973"/>
                  </a:lnTo>
                  <a:lnTo>
                    <a:pt x="172801" y="109444"/>
                  </a:lnTo>
                  <a:lnTo>
                    <a:pt x="139623" y="254959"/>
                  </a:lnTo>
                  <a:lnTo>
                    <a:pt x="101349" y="421973"/>
                  </a:lnTo>
                  <a:lnTo>
                    <a:pt x="69811" y="561550"/>
                  </a:lnTo>
                  <a:lnTo>
                    <a:pt x="68366" y="567670"/>
                  </a:lnTo>
                  <a:lnTo>
                    <a:pt x="56140" y="571294"/>
                  </a:lnTo>
                  <a:lnTo>
                    <a:pt x="38723" y="576676"/>
                  </a:lnTo>
                  <a:lnTo>
                    <a:pt x="21525" y="582493"/>
                  </a:lnTo>
                  <a:lnTo>
                    <a:pt x="20943" y="582493"/>
                  </a:lnTo>
                  <a:lnTo>
                    <a:pt x="20361" y="583075"/>
                  </a:lnTo>
                  <a:lnTo>
                    <a:pt x="56431" y="619145"/>
                  </a:lnTo>
                  <a:lnTo>
                    <a:pt x="101954" y="619145"/>
                  </a:lnTo>
                  <a:lnTo>
                    <a:pt x="36069" y="639506"/>
                  </a:lnTo>
                  <a:close/>
                </a:path>
                <a:path w="627380" h="640079">
                  <a:moveTo>
                    <a:pt x="577694" y="455668"/>
                  </a:moveTo>
                  <a:lnTo>
                    <a:pt x="577112" y="455086"/>
                  </a:lnTo>
                  <a:lnTo>
                    <a:pt x="563686" y="443024"/>
                  </a:lnTo>
                  <a:lnTo>
                    <a:pt x="550424" y="430579"/>
                  </a:lnTo>
                  <a:lnTo>
                    <a:pt x="541405" y="421973"/>
                  </a:lnTo>
                  <a:lnTo>
                    <a:pt x="590492" y="406800"/>
                  </a:lnTo>
                  <a:lnTo>
                    <a:pt x="587347" y="419017"/>
                  </a:lnTo>
                  <a:lnTo>
                    <a:pt x="580953" y="443024"/>
                  </a:lnTo>
                  <a:lnTo>
                    <a:pt x="577694" y="455668"/>
                  </a:lnTo>
                  <a:close/>
                </a:path>
                <a:path w="627380" h="640079">
                  <a:moveTo>
                    <a:pt x="618264" y="455668"/>
                  </a:moveTo>
                  <a:lnTo>
                    <a:pt x="577694" y="455668"/>
                  </a:lnTo>
                  <a:lnTo>
                    <a:pt x="580839" y="443451"/>
                  </a:lnTo>
                  <a:lnTo>
                    <a:pt x="587347" y="419017"/>
                  </a:lnTo>
                  <a:lnTo>
                    <a:pt x="590492" y="406800"/>
                  </a:lnTo>
                  <a:lnTo>
                    <a:pt x="610779" y="406800"/>
                  </a:lnTo>
                  <a:lnTo>
                    <a:pt x="619000" y="414363"/>
                  </a:lnTo>
                  <a:lnTo>
                    <a:pt x="626981" y="427725"/>
                  </a:lnTo>
                  <a:lnTo>
                    <a:pt x="626562" y="442287"/>
                  </a:lnTo>
                  <a:lnTo>
                    <a:pt x="619174" y="455086"/>
                  </a:lnTo>
                  <a:lnTo>
                    <a:pt x="618264" y="455668"/>
                  </a:lnTo>
                  <a:close/>
                </a:path>
                <a:path w="627380" h="640079">
                  <a:moveTo>
                    <a:pt x="101954" y="619145"/>
                  </a:moveTo>
                  <a:lnTo>
                    <a:pt x="56431" y="619145"/>
                  </a:lnTo>
                  <a:lnTo>
                    <a:pt x="59830" y="604746"/>
                  </a:lnTo>
                  <a:lnTo>
                    <a:pt x="66412" y="575948"/>
                  </a:lnTo>
                  <a:lnTo>
                    <a:pt x="68366" y="567670"/>
                  </a:lnTo>
                  <a:lnTo>
                    <a:pt x="73557" y="566131"/>
                  </a:lnTo>
                  <a:lnTo>
                    <a:pt x="541405" y="421973"/>
                  </a:lnTo>
                  <a:lnTo>
                    <a:pt x="550424" y="430579"/>
                  </a:lnTo>
                  <a:lnTo>
                    <a:pt x="563686" y="443024"/>
                  </a:lnTo>
                  <a:lnTo>
                    <a:pt x="577112" y="455086"/>
                  </a:lnTo>
                  <a:lnTo>
                    <a:pt x="577694" y="455668"/>
                  </a:lnTo>
                  <a:lnTo>
                    <a:pt x="618264" y="455668"/>
                  </a:lnTo>
                  <a:lnTo>
                    <a:pt x="606201" y="463231"/>
                  </a:lnTo>
                  <a:lnTo>
                    <a:pt x="605619" y="463813"/>
                  </a:lnTo>
                  <a:lnTo>
                    <a:pt x="605037" y="463813"/>
                  </a:lnTo>
                  <a:lnTo>
                    <a:pt x="587920" y="469385"/>
                  </a:lnTo>
                  <a:lnTo>
                    <a:pt x="101954" y="619145"/>
                  </a:lnTo>
                  <a:close/>
                </a:path>
                <a:path w="627380" h="640079">
                  <a:moveTo>
                    <a:pt x="56431" y="619145"/>
                  </a:moveTo>
                  <a:lnTo>
                    <a:pt x="20361" y="583075"/>
                  </a:lnTo>
                  <a:lnTo>
                    <a:pt x="20943" y="582493"/>
                  </a:lnTo>
                  <a:lnTo>
                    <a:pt x="21525" y="582493"/>
                  </a:lnTo>
                  <a:lnTo>
                    <a:pt x="38723" y="576676"/>
                  </a:lnTo>
                  <a:lnTo>
                    <a:pt x="56140" y="571294"/>
                  </a:lnTo>
                  <a:lnTo>
                    <a:pt x="68366" y="567670"/>
                  </a:lnTo>
                  <a:lnTo>
                    <a:pt x="66412" y="575948"/>
                  </a:lnTo>
                  <a:lnTo>
                    <a:pt x="59830" y="604746"/>
                  </a:lnTo>
                  <a:lnTo>
                    <a:pt x="56510" y="618808"/>
                  </a:lnTo>
                  <a:lnTo>
                    <a:pt x="56431" y="619145"/>
                  </a:lnTo>
                  <a:close/>
                </a:path>
              </a:pathLst>
            </a:custGeom>
            <a:solidFill>
              <a:srgbClr val="3345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60871" y="8590637"/>
              <a:ext cx="654685" cy="575310"/>
            </a:xfrm>
            <a:custGeom>
              <a:avLst/>
              <a:gdLst/>
              <a:ahLst/>
              <a:cxnLst/>
              <a:rect l="l" t="t" r="r" b="b"/>
              <a:pathLst>
                <a:path w="654685" h="575309">
                  <a:moveTo>
                    <a:pt x="320470" y="1056"/>
                  </a:moveTo>
                  <a:lnTo>
                    <a:pt x="323298" y="0"/>
                  </a:lnTo>
                  <a:lnTo>
                    <a:pt x="328561" y="409"/>
                  </a:lnTo>
                  <a:lnTo>
                    <a:pt x="330943" y="409"/>
                  </a:lnTo>
                  <a:lnTo>
                    <a:pt x="320470" y="1056"/>
                  </a:lnTo>
                  <a:close/>
                </a:path>
                <a:path w="654685" h="575309">
                  <a:moveTo>
                    <a:pt x="327590" y="87141"/>
                  </a:moveTo>
                  <a:lnTo>
                    <a:pt x="324562" y="81938"/>
                  </a:lnTo>
                  <a:lnTo>
                    <a:pt x="309727" y="56231"/>
                  </a:lnTo>
                  <a:lnTo>
                    <a:pt x="302309" y="43487"/>
                  </a:lnTo>
                  <a:lnTo>
                    <a:pt x="298628" y="32642"/>
                  </a:lnTo>
                  <a:lnTo>
                    <a:pt x="299473" y="21743"/>
                  </a:lnTo>
                  <a:lnTo>
                    <a:pt x="304050" y="12444"/>
                  </a:lnTo>
                  <a:lnTo>
                    <a:pt x="330943" y="409"/>
                  </a:lnTo>
                  <a:lnTo>
                    <a:pt x="328561" y="409"/>
                  </a:lnTo>
                  <a:lnTo>
                    <a:pt x="355776" y="31269"/>
                  </a:lnTo>
                  <a:lnTo>
                    <a:pt x="355859" y="32642"/>
                  </a:lnTo>
                  <a:lnTo>
                    <a:pt x="352341" y="43487"/>
                  </a:lnTo>
                  <a:lnTo>
                    <a:pt x="352341" y="44068"/>
                  </a:lnTo>
                  <a:lnTo>
                    <a:pt x="351759" y="44068"/>
                  </a:lnTo>
                  <a:lnTo>
                    <a:pt x="351759" y="44650"/>
                  </a:lnTo>
                  <a:lnTo>
                    <a:pt x="342932" y="60603"/>
                  </a:lnTo>
                  <a:lnTo>
                    <a:pt x="333942" y="76284"/>
                  </a:lnTo>
                  <a:lnTo>
                    <a:pt x="327590" y="87141"/>
                  </a:lnTo>
                  <a:close/>
                </a:path>
                <a:path w="654685" h="575309">
                  <a:moveTo>
                    <a:pt x="331701" y="653"/>
                  </a:moveTo>
                  <a:lnTo>
                    <a:pt x="328561" y="409"/>
                  </a:lnTo>
                  <a:lnTo>
                    <a:pt x="330943" y="409"/>
                  </a:lnTo>
                  <a:lnTo>
                    <a:pt x="331701" y="653"/>
                  </a:lnTo>
                  <a:close/>
                </a:path>
                <a:path w="654685" h="575309">
                  <a:moveTo>
                    <a:pt x="338634" y="2885"/>
                  </a:moveTo>
                  <a:lnTo>
                    <a:pt x="331701" y="653"/>
                  </a:lnTo>
                  <a:lnTo>
                    <a:pt x="334524" y="872"/>
                  </a:lnTo>
                  <a:lnTo>
                    <a:pt x="338634" y="2885"/>
                  </a:lnTo>
                  <a:close/>
                </a:path>
                <a:path w="654685" h="575309">
                  <a:moveTo>
                    <a:pt x="318173" y="1913"/>
                  </a:moveTo>
                  <a:lnTo>
                    <a:pt x="319981" y="1056"/>
                  </a:lnTo>
                  <a:lnTo>
                    <a:pt x="320470" y="1056"/>
                  </a:lnTo>
                  <a:lnTo>
                    <a:pt x="318173" y="1913"/>
                  </a:lnTo>
                  <a:close/>
                </a:path>
                <a:path w="654685" h="575309">
                  <a:moveTo>
                    <a:pt x="311605" y="5029"/>
                  </a:moveTo>
                  <a:lnTo>
                    <a:pt x="312781" y="3926"/>
                  </a:lnTo>
                  <a:lnTo>
                    <a:pt x="318173" y="1913"/>
                  </a:lnTo>
                  <a:lnTo>
                    <a:pt x="311605" y="5029"/>
                  </a:lnTo>
                  <a:close/>
                </a:path>
                <a:path w="654685" h="575309">
                  <a:moveTo>
                    <a:pt x="343405" y="5222"/>
                  </a:moveTo>
                  <a:lnTo>
                    <a:pt x="338634" y="2885"/>
                  </a:lnTo>
                  <a:lnTo>
                    <a:pt x="341869" y="3926"/>
                  </a:lnTo>
                  <a:lnTo>
                    <a:pt x="343405" y="5222"/>
                  </a:lnTo>
                  <a:close/>
                </a:path>
                <a:path w="654685" h="575309">
                  <a:moveTo>
                    <a:pt x="305851" y="10423"/>
                  </a:moveTo>
                  <a:lnTo>
                    <a:pt x="309963" y="5808"/>
                  </a:lnTo>
                  <a:lnTo>
                    <a:pt x="311605" y="5029"/>
                  </a:lnTo>
                  <a:lnTo>
                    <a:pt x="305851" y="10423"/>
                  </a:lnTo>
                  <a:close/>
                </a:path>
                <a:path w="654685" h="575309">
                  <a:moveTo>
                    <a:pt x="346490" y="7824"/>
                  </a:moveTo>
                  <a:lnTo>
                    <a:pt x="343405" y="5222"/>
                  </a:lnTo>
                  <a:lnTo>
                    <a:pt x="344602" y="5808"/>
                  </a:lnTo>
                  <a:lnTo>
                    <a:pt x="346490" y="7824"/>
                  </a:lnTo>
                  <a:close/>
                </a:path>
                <a:path w="654685" h="575309">
                  <a:moveTo>
                    <a:pt x="351545" y="13503"/>
                  </a:moveTo>
                  <a:lnTo>
                    <a:pt x="346490" y="7824"/>
                  </a:lnTo>
                  <a:lnTo>
                    <a:pt x="350459" y="11171"/>
                  </a:lnTo>
                  <a:lnTo>
                    <a:pt x="351545" y="13503"/>
                  </a:lnTo>
                  <a:close/>
                </a:path>
                <a:path w="654685" h="575309">
                  <a:moveTo>
                    <a:pt x="304050" y="12444"/>
                  </a:moveTo>
                  <a:lnTo>
                    <a:pt x="304354" y="11826"/>
                  </a:lnTo>
                  <a:lnTo>
                    <a:pt x="305851" y="10423"/>
                  </a:lnTo>
                  <a:lnTo>
                    <a:pt x="304050" y="12444"/>
                  </a:lnTo>
                  <a:close/>
                </a:path>
                <a:path w="654685" h="575309">
                  <a:moveTo>
                    <a:pt x="625771" y="574639"/>
                  </a:moveTo>
                  <a:lnTo>
                    <a:pt x="28879" y="574639"/>
                  </a:lnTo>
                  <a:lnTo>
                    <a:pt x="14089" y="570522"/>
                  </a:lnTo>
                  <a:lnTo>
                    <a:pt x="3936" y="560023"/>
                  </a:lnTo>
                  <a:lnTo>
                    <a:pt x="0" y="545924"/>
                  </a:lnTo>
                  <a:lnTo>
                    <a:pt x="3863" y="531007"/>
                  </a:lnTo>
                  <a:lnTo>
                    <a:pt x="3863" y="530425"/>
                  </a:lnTo>
                  <a:lnTo>
                    <a:pt x="4445" y="530425"/>
                  </a:lnTo>
                  <a:lnTo>
                    <a:pt x="4445" y="529843"/>
                  </a:lnTo>
                  <a:lnTo>
                    <a:pt x="13271" y="513890"/>
                  </a:lnTo>
                  <a:lnTo>
                    <a:pt x="22261" y="498210"/>
                  </a:lnTo>
                  <a:lnTo>
                    <a:pt x="40514" y="467013"/>
                  </a:lnTo>
                  <a:lnTo>
                    <a:pt x="58940" y="434725"/>
                  </a:lnTo>
                  <a:lnTo>
                    <a:pt x="201082" y="188928"/>
                  </a:lnTo>
                  <a:lnTo>
                    <a:pt x="218971" y="158285"/>
                  </a:lnTo>
                  <a:lnTo>
                    <a:pt x="272639" y="65594"/>
                  </a:lnTo>
                  <a:lnTo>
                    <a:pt x="280056" y="52849"/>
                  </a:lnTo>
                  <a:lnTo>
                    <a:pt x="294891" y="27143"/>
                  </a:lnTo>
                  <a:lnTo>
                    <a:pt x="302309" y="14398"/>
                  </a:lnTo>
                  <a:lnTo>
                    <a:pt x="304050" y="12444"/>
                  </a:lnTo>
                  <a:lnTo>
                    <a:pt x="299473" y="21743"/>
                  </a:lnTo>
                  <a:lnTo>
                    <a:pt x="298734" y="31269"/>
                  </a:lnTo>
                  <a:lnTo>
                    <a:pt x="298628" y="32642"/>
                  </a:lnTo>
                  <a:lnTo>
                    <a:pt x="302309" y="43487"/>
                  </a:lnTo>
                  <a:lnTo>
                    <a:pt x="309727" y="56231"/>
                  </a:lnTo>
                  <a:lnTo>
                    <a:pt x="324562" y="81938"/>
                  </a:lnTo>
                  <a:lnTo>
                    <a:pt x="327590" y="87141"/>
                  </a:lnTo>
                  <a:lnTo>
                    <a:pt x="315689" y="107481"/>
                  </a:lnTo>
                  <a:lnTo>
                    <a:pt x="297264" y="139769"/>
                  </a:lnTo>
                  <a:lnTo>
                    <a:pt x="278674" y="172057"/>
                  </a:lnTo>
                  <a:lnTo>
                    <a:pt x="155122" y="385565"/>
                  </a:lnTo>
                  <a:lnTo>
                    <a:pt x="119343" y="447014"/>
                  </a:lnTo>
                  <a:lnTo>
                    <a:pt x="83565" y="508900"/>
                  </a:lnTo>
                  <a:lnTo>
                    <a:pt x="79449" y="515972"/>
                  </a:lnTo>
                  <a:lnTo>
                    <a:pt x="48022" y="515972"/>
                  </a:lnTo>
                  <a:lnTo>
                    <a:pt x="30042" y="516463"/>
                  </a:lnTo>
                  <a:lnTo>
                    <a:pt x="28879" y="516463"/>
                  </a:lnTo>
                  <a:lnTo>
                    <a:pt x="35078" y="527371"/>
                  </a:lnTo>
                  <a:lnTo>
                    <a:pt x="47695" y="549187"/>
                  </a:lnTo>
                  <a:lnTo>
                    <a:pt x="53853" y="560023"/>
                  </a:lnTo>
                  <a:lnTo>
                    <a:pt x="650715" y="560023"/>
                  </a:lnTo>
                  <a:lnTo>
                    <a:pt x="640561" y="570522"/>
                  </a:lnTo>
                  <a:lnTo>
                    <a:pt x="625771" y="574639"/>
                  </a:lnTo>
                  <a:close/>
                </a:path>
                <a:path w="654685" h="575309">
                  <a:moveTo>
                    <a:pt x="352341" y="14980"/>
                  </a:moveTo>
                  <a:lnTo>
                    <a:pt x="351961" y="14398"/>
                  </a:lnTo>
                  <a:lnTo>
                    <a:pt x="351545" y="13503"/>
                  </a:lnTo>
                  <a:lnTo>
                    <a:pt x="352341" y="14398"/>
                  </a:lnTo>
                  <a:lnTo>
                    <a:pt x="352341" y="14980"/>
                  </a:lnTo>
                  <a:close/>
                </a:path>
                <a:path w="654685" h="575309">
                  <a:moveTo>
                    <a:pt x="600797" y="560023"/>
                  </a:moveTo>
                  <a:lnTo>
                    <a:pt x="600755" y="559513"/>
                  </a:lnTo>
                  <a:lnTo>
                    <a:pt x="600174" y="559513"/>
                  </a:lnTo>
                  <a:lnTo>
                    <a:pt x="600174" y="558932"/>
                  </a:lnTo>
                  <a:lnTo>
                    <a:pt x="590856" y="543469"/>
                  </a:lnTo>
                  <a:lnTo>
                    <a:pt x="581921" y="527734"/>
                  </a:lnTo>
                  <a:lnTo>
                    <a:pt x="573094" y="511890"/>
                  </a:lnTo>
                  <a:lnTo>
                    <a:pt x="545678" y="463813"/>
                  </a:lnTo>
                  <a:lnTo>
                    <a:pt x="403537" y="218016"/>
                  </a:lnTo>
                  <a:lnTo>
                    <a:pt x="385647" y="187374"/>
                  </a:lnTo>
                  <a:lnTo>
                    <a:pt x="331979" y="94682"/>
                  </a:lnTo>
                  <a:lnTo>
                    <a:pt x="327590" y="87141"/>
                  </a:lnTo>
                  <a:lnTo>
                    <a:pt x="333942" y="76284"/>
                  </a:lnTo>
                  <a:lnTo>
                    <a:pt x="342932" y="60603"/>
                  </a:lnTo>
                  <a:lnTo>
                    <a:pt x="351759" y="44650"/>
                  </a:lnTo>
                  <a:lnTo>
                    <a:pt x="351759" y="44068"/>
                  </a:lnTo>
                  <a:lnTo>
                    <a:pt x="352341" y="44068"/>
                  </a:lnTo>
                  <a:lnTo>
                    <a:pt x="352341" y="43487"/>
                  </a:lnTo>
                  <a:lnTo>
                    <a:pt x="355859" y="32642"/>
                  </a:lnTo>
                  <a:lnTo>
                    <a:pt x="355203" y="21743"/>
                  </a:lnTo>
                  <a:lnTo>
                    <a:pt x="355177" y="21307"/>
                  </a:lnTo>
                  <a:lnTo>
                    <a:pt x="352341" y="15214"/>
                  </a:lnTo>
                  <a:lnTo>
                    <a:pt x="352341" y="14980"/>
                  </a:lnTo>
                  <a:lnTo>
                    <a:pt x="352923" y="14980"/>
                  </a:lnTo>
                  <a:lnTo>
                    <a:pt x="352923" y="15562"/>
                  </a:lnTo>
                  <a:lnTo>
                    <a:pt x="361995" y="31269"/>
                  </a:lnTo>
                  <a:lnTo>
                    <a:pt x="379920" y="62685"/>
                  </a:lnTo>
                  <a:lnTo>
                    <a:pt x="388992" y="78393"/>
                  </a:lnTo>
                  <a:lnTo>
                    <a:pt x="407418" y="110681"/>
                  </a:lnTo>
                  <a:lnTo>
                    <a:pt x="426007" y="142969"/>
                  </a:lnTo>
                  <a:lnTo>
                    <a:pt x="549560" y="356477"/>
                  </a:lnTo>
                  <a:lnTo>
                    <a:pt x="585338" y="417926"/>
                  </a:lnTo>
                  <a:lnTo>
                    <a:pt x="621117" y="479811"/>
                  </a:lnTo>
                  <a:lnTo>
                    <a:pt x="628535" y="492556"/>
                  </a:lnTo>
                  <a:lnTo>
                    <a:pt x="642331" y="516463"/>
                  </a:lnTo>
                  <a:lnTo>
                    <a:pt x="625771" y="516463"/>
                  </a:lnTo>
                  <a:lnTo>
                    <a:pt x="619572" y="527371"/>
                  </a:lnTo>
                  <a:lnTo>
                    <a:pt x="606955" y="549187"/>
                  </a:lnTo>
                  <a:lnTo>
                    <a:pt x="600797" y="560023"/>
                  </a:lnTo>
                  <a:close/>
                </a:path>
                <a:path w="654685" h="575309">
                  <a:moveTo>
                    <a:pt x="53937" y="560023"/>
                  </a:moveTo>
                  <a:lnTo>
                    <a:pt x="53564" y="559513"/>
                  </a:lnTo>
                  <a:lnTo>
                    <a:pt x="47695" y="549187"/>
                  </a:lnTo>
                  <a:lnTo>
                    <a:pt x="35078" y="527371"/>
                  </a:lnTo>
                  <a:lnTo>
                    <a:pt x="28879" y="516463"/>
                  </a:lnTo>
                  <a:lnTo>
                    <a:pt x="30042" y="516463"/>
                  </a:lnTo>
                  <a:lnTo>
                    <a:pt x="48022" y="515972"/>
                  </a:lnTo>
                  <a:lnTo>
                    <a:pt x="62494" y="515972"/>
                  </a:lnTo>
                  <a:lnTo>
                    <a:pt x="79301" y="516225"/>
                  </a:lnTo>
                  <a:lnTo>
                    <a:pt x="76147" y="521644"/>
                  </a:lnTo>
                  <a:lnTo>
                    <a:pt x="61312" y="547351"/>
                  </a:lnTo>
                  <a:lnTo>
                    <a:pt x="53937" y="560023"/>
                  </a:lnTo>
                  <a:close/>
                </a:path>
                <a:path w="654685" h="575309">
                  <a:moveTo>
                    <a:pt x="79301" y="516225"/>
                  </a:moveTo>
                  <a:lnTo>
                    <a:pt x="62494" y="515972"/>
                  </a:lnTo>
                  <a:lnTo>
                    <a:pt x="79449" y="515972"/>
                  </a:lnTo>
                  <a:lnTo>
                    <a:pt x="79301" y="516225"/>
                  </a:lnTo>
                  <a:close/>
                </a:path>
                <a:path w="654685" h="575309">
                  <a:moveTo>
                    <a:pt x="600755" y="560023"/>
                  </a:moveTo>
                  <a:lnTo>
                    <a:pt x="53937" y="560023"/>
                  </a:lnTo>
                  <a:lnTo>
                    <a:pt x="61312" y="547351"/>
                  </a:lnTo>
                  <a:lnTo>
                    <a:pt x="76147" y="521644"/>
                  </a:lnTo>
                  <a:lnTo>
                    <a:pt x="79301" y="516225"/>
                  </a:lnTo>
                  <a:lnTo>
                    <a:pt x="76084" y="516225"/>
                  </a:lnTo>
                  <a:lnTo>
                    <a:pt x="575641" y="516463"/>
                  </a:lnTo>
                  <a:lnTo>
                    <a:pt x="581921" y="527734"/>
                  </a:lnTo>
                  <a:lnTo>
                    <a:pt x="590856" y="543469"/>
                  </a:lnTo>
                  <a:lnTo>
                    <a:pt x="600174" y="558932"/>
                  </a:lnTo>
                  <a:lnTo>
                    <a:pt x="600174" y="559513"/>
                  </a:lnTo>
                  <a:lnTo>
                    <a:pt x="600755" y="559513"/>
                  </a:lnTo>
                  <a:lnTo>
                    <a:pt x="600755" y="560023"/>
                  </a:lnTo>
                  <a:close/>
                </a:path>
                <a:path w="654685" h="575309">
                  <a:moveTo>
                    <a:pt x="650715" y="560023"/>
                  </a:moveTo>
                  <a:lnTo>
                    <a:pt x="600797" y="560023"/>
                  </a:lnTo>
                  <a:lnTo>
                    <a:pt x="606955" y="549187"/>
                  </a:lnTo>
                  <a:lnTo>
                    <a:pt x="619572" y="527371"/>
                  </a:lnTo>
                  <a:lnTo>
                    <a:pt x="625771" y="516463"/>
                  </a:lnTo>
                  <a:lnTo>
                    <a:pt x="642331" y="516463"/>
                  </a:lnTo>
                  <a:lnTo>
                    <a:pt x="650787" y="531007"/>
                  </a:lnTo>
                  <a:lnTo>
                    <a:pt x="654651" y="545924"/>
                  </a:lnTo>
                  <a:lnTo>
                    <a:pt x="650715" y="560023"/>
                  </a:lnTo>
                  <a:close/>
                </a:path>
                <a:path w="654685" h="575309">
                  <a:moveTo>
                    <a:pt x="608625" y="574858"/>
                  </a:moveTo>
                  <a:lnTo>
                    <a:pt x="588538" y="574858"/>
                  </a:lnTo>
                  <a:lnTo>
                    <a:pt x="559595" y="574639"/>
                  </a:lnTo>
                  <a:lnTo>
                    <a:pt x="624608" y="574639"/>
                  </a:lnTo>
                  <a:lnTo>
                    <a:pt x="608625" y="574858"/>
                  </a:lnTo>
                  <a:close/>
                </a:path>
              </a:pathLst>
            </a:custGeom>
            <a:solidFill>
              <a:srgbClr val="5CA5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685856" y="0"/>
              <a:ext cx="678180" cy="545465"/>
            </a:xfrm>
            <a:custGeom>
              <a:avLst/>
              <a:gdLst/>
              <a:ahLst/>
              <a:cxnLst/>
              <a:rect l="l" t="t" r="r" b="b"/>
              <a:pathLst>
                <a:path w="678180" h="545465">
                  <a:moveTo>
                    <a:pt x="437803" y="544909"/>
                  </a:moveTo>
                  <a:lnTo>
                    <a:pt x="428922" y="544773"/>
                  </a:lnTo>
                  <a:lnTo>
                    <a:pt x="421296" y="542073"/>
                  </a:lnTo>
                  <a:lnTo>
                    <a:pt x="414651" y="537301"/>
                  </a:lnTo>
                  <a:lnTo>
                    <a:pt x="408715" y="530947"/>
                  </a:lnTo>
                  <a:lnTo>
                    <a:pt x="408133" y="530365"/>
                  </a:lnTo>
                  <a:lnTo>
                    <a:pt x="408133" y="529783"/>
                  </a:lnTo>
                  <a:lnTo>
                    <a:pt x="407552" y="529201"/>
                  </a:lnTo>
                  <a:lnTo>
                    <a:pt x="232440" y="301731"/>
                  </a:lnTo>
                  <a:lnTo>
                    <a:pt x="207469" y="269006"/>
                  </a:lnTo>
                  <a:lnTo>
                    <a:pt x="0" y="0"/>
                  </a:lnTo>
                  <a:lnTo>
                    <a:pt x="72281" y="0"/>
                  </a:lnTo>
                  <a:lnTo>
                    <a:pt x="425899" y="458728"/>
                  </a:lnTo>
                  <a:lnTo>
                    <a:pt x="424423" y="462298"/>
                  </a:lnTo>
                  <a:lnTo>
                    <a:pt x="419972" y="473206"/>
                  </a:lnTo>
                  <a:lnTo>
                    <a:pt x="415406" y="484187"/>
                  </a:lnTo>
                  <a:lnTo>
                    <a:pt x="410842" y="495268"/>
                  </a:lnTo>
                  <a:lnTo>
                    <a:pt x="406388" y="506512"/>
                  </a:lnTo>
                  <a:lnTo>
                    <a:pt x="406388" y="507094"/>
                  </a:lnTo>
                  <a:lnTo>
                    <a:pt x="405806" y="507676"/>
                  </a:lnTo>
                  <a:lnTo>
                    <a:pt x="405806" y="508257"/>
                  </a:lnTo>
                  <a:lnTo>
                    <a:pt x="468580" y="508257"/>
                  </a:lnTo>
                  <a:lnTo>
                    <a:pt x="465292" y="516457"/>
                  </a:lnTo>
                  <a:lnTo>
                    <a:pt x="462238" y="523965"/>
                  </a:lnTo>
                  <a:lnTo>
                    <a:pt x="458174" y="531656"/>
                  </a:lnTo>
                  <a:lnTo>
                    <a:pt x="452857" y="537928"/>
                  </a:lnTo>
                  <a:lnTo>
                    <a:pt x="446121" y="542455"/>
                  </a:lnTo>
                  <a:lnTo>
                    <a:pt x="437803" y="544909"/>
                  </a:lnTo>
                  <a:close/>
                </a:path>
                <a:path w="678180" h="545465">
                  <a:moveTo>
                    <a:pt x="468580" y="508257"/>
                  </a:moveTo>
                  <a:lnTo>
                    <a:pt x="405806" y="508257"/>
                  </a:lnTo>
                  <a:lnTo>
                    <a:pt x="459157" y="501222"/>
                  </a:lnTo>
                  <a:lnTo>
                    <a:pt x="458707" y="501222"/>
                  </a:lnTo>
                  <a:lnTo>
                    <a:pt x="453857" y="494740"/>
                  </a:lnTo>
                  <a:lnTo>
                    <a:pt x="448857" y="488259"/>
                  </a:lnTo>
                  <a:lnTo>
                    <a:pt x="438967" y="475679"/>
                  </a:lnTo>
                  <a:lnTo>
                    <a:pt x="425899" y="458728"/>
                  </a:lnTo>
                  <a:lnTo>
                    <a:pt x="434022" y="439082"/>
                  </a:lnTo>
                  <a:lnTo>
                    <a:pt x="453220" y="392431"/>
                  </a:lnTo>
                  <a:lnTo>
                    <a:pt x="462820" y="369215"/>
                  </a:lnTo>
                  <a:lnTo>
                    <a:pt x="476000" y="337018"/>
                  </a:lnTo>
                  <a:lnTo>
                    <a:pt x="502580" y="272842"/>
                  </a:lnTo>
                  <a:lnTo>
                    <a:pt x="578591" y="87640"/>
                  </a:lnTo>
                  <a:lnTo>
                    <a:pt x="595517" y="46626"/>
                  </a:lnTo>
                  <a:lnTo>
                    <a:pt x="614635" y="0"/>
                  </a:lnTo>
                  <a:lnTo>
                    <a:pt x="678007" y="0"/>
                  </a:lnTo>
                  <a:lnTo>
                    <a:pt x="669547" y="20592"/>
                  </a:lnTo>
                  <a:lnTo>
                    <a:pt x="635986" y="101748"/>
                  </a:lnTo>
                  <a:lnTo>
                    <a:pt x="619315" y="142327"/>
                  </a:lnTo>
                  <a:lnTo>
                    <a:pt x="545667" y="320547"/>
                  </a:lnTo>
                  <a:lnTo>
                    <a:pt x="520760" y="381233"/>
                  </a:lnTo>
                  <a:lnTo>
                    <a:pt x="508197" y="411684"/>
                  </a:lnTo>
                  <a:lnTo>
                    <a:pt x="499816" y="432192"/>
                  </a:lnTo>
                  <a:lnTo>
                    <a:pt x="482836" y="473206"/>
                  </a:lnTo>
                  <a:lnTo>
                    <a:pt x="471400" y="501222"/>
                  </a:lnTo>
                  <a:lnTo>
                    <a:pt x="468580" y="508257"/>
                  </a:lnTo>
                  <a:close/>
                </a:path>
                <a:path w="678180" h="545465">
                  <a:moveTo>
                    <a:pt x="405806" y="508257"/>
                  </a:moveTo>
                  <a:lnTo>
                    <a:pt x="405806" y="507676"/>
                  </a:lnTo>
                  <a:lnTo>
                    <a:pt x="406388" y="507094"/>
                  </a:lnTo>
                  <a:lnTo>
                    <a:pt x="406388" y="506512"/>
                  </a:lnTo>
                  <a:lnTo>
                    <a:pt x="410842" y="495268"/>
                  </a:lnTo>
                  <a:lnTo>
                    <a:pt x="415406" y="484187"/>
                  </a:lnTo>
                  <a:lnTo>
                    <a:pt x="419972" y="473206"/>
                  </a:lnTo>
                  <a:lnTo>
                    <a:pt x="424423" y="462298"/>
                  </a:lnTo>
                  <a:lnTo>
                    <a:pt x="425899" y="458728"/>
                  </a:lnTo>
                  <a:lnTo>
                    <a:pt x="438967" y="475679"/>
                  </a:lnTo>
                  <a:lnTo>
                    <a:pt x="448857" y="488259"/>
                  </a:lnTo>
                  <a:lnTo>
                    <a:pt x="453857" y="494740"/>
                  </a:lnTo>
                  <a:lnTo>
                    <a:pt x="458707" y="501222"/>
                  </a:lnTo>
                  <a:lnTo>
                    <a:pt x="459157" y="501222"/>
                  </a:lnTo>
                  <a:lnTo>
                    <a:pt x="405806" y="508257"/>
                  </a:lnTo>
                  <a:close/>
                </a:path>
              </a:pathLst>
            </a:custGeom>
            <a:solidFill>
              <a:srgbClr val="3345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226421" y="123710"/>
              <a:ext cx="607695" cy="570230"/>
            </a:xfrm>
            <a:custGeom>
              <a:avLst/>
              <a:gdLst/>
              <a:ahLst/>
              <a:cxnLst/>
              <a:rect l="l" t="t" r="r" b="b"/>
              <a:pathLst>
                <a:path w="607694" h="570230">
                  <a:moveTo>
                    <a:pt x="28715" y="570131"/>
                  </a:moveTo>
                  <a:lnTo>
                    <a:pt x="16089" y="567677"/>
                  </a:lnTo>
                  <a:lnTo>
                    <a:pt x="5808" y="558786"/>
                  </a:lnTo>
                  <a:lnTo>
                    <a:pt x="0" y="546406"/>
                  </a:lnTo>
                  <a:lnTo>
                    <a:pt x="724" y="534570"/>
                  </a:lnTo>
                  <a:lnTo>
                    <a:pt x="790" y="533480"/>
                  </a:lnTo>
                  <a:lnTo>
                    <a:pt x="1372" y="532898"/>
                  </a:lnTo>
                  <a:lnTo>
                    <a:pt x="1372" y="532316"/>
                  </a:lnTo>
                  <a:lnTo>
                    <a:pt x="7335" y="516617"/>
                  </a:lnTo>
                  <a:lnTo>
                    <a:pt x="13735" y="500973"/>
                  </a:lnTo>
                  <a:lnTo>
                    <a:pt x="20352" y="485438"/>
                  </a:lnTo>
                  <a:lnTo>
                    <a:pt x="26970" y="470067"/>
                  </a:lnTo>
                  <a:lnTo>
                    <a:pt x="40060" y="437879"/>
                  </a:lnTo>
                  <a:lnTo>
                    <a:pt x="53149" y="405854"/>
                  </a:lnTo>
                  <a:lnTo>
                    <a:pt x="140414" y="193728"/>
                  </a:lnTo>
                  <a:lnTo>
                    <a:pt x="152731" y="163185"/>
                  </a:lnTo>
                  <a:lnTo>
                    <a:pt x="191767" y="68357"/>
                  </a:lnTo>
                  <a:lnTo>
                    <a:pt x="211390" y="20943"/>
                  </a:lnTo>
                  <a:lnTo>
                    <a:pt x="235824" y="0"/>
                  </a:lnTo>
                  <a:lnTo>
                    <a:pt x="244705" y="136"/>
                  </a:lnTo>
                  <a:lnTo>
                    <a:pt x="252332" y="2836"/>
                  </a:lnTo>
                  <a:lnTo>
                    <a:pt x="258977" y="7608"/>
                  </a:lnTo>
                  <a:lnTo>
                    <a:pt x="264912" y="13962"/>
                  </a:lnTo>
                  <a:lnTo>
                    <a:pt x="265494" y="14544"/>
                  </a:lnTo>
                  <a:lnTo>
                    <a:pt x="282106" y="36069"/>
                  </a:lnTo>
                  <a:lnTo>
                    <a:pt x="267240" y="36069"/>
                  </a:lnTo>
                  <a:lnTo>
                    <a:pt x="214299" y="43050"/>
                  </a:lnTo>
                  <a:lnTo>
                    <a:pt x="230952" y="64866"/>
                  </a:lnTo>
                  <a:lnTo>
                    <a:pt x="239415" y="75775"/>
                  </a:lnTo>
                  <a:lnTo>
                    <a:pt x="247027" y="85400"/>
                  </a:lnTo>
                  <a:lnTo>
                    <a:pt x="241060" y="99482"/>
                  </a:lnTo>
                  <a:lnTo>
                    <a:pt x="227970" y="131670"/>
                  </a:lnTo>
                  <a:lnTo>
                    <a:pt x="214881" y="163694"/>
                  </a:lnTo>
                  <a:lnTo>
                    <a:pt x="127616" y="375821"/>
                  </a:lnTo>
                  <a:lnTo>
                    <a:pt x="115298" y="406363"/>
                  </a:lnTo>
                  <a:lnTo>
                    <a:pt x="101439" y="440251"/>
                  </a:lnTo>
                  <a:lnTo>
                    <a:pt x="90228" y="467449"/>
                  </a:lnTo>
                  <a:lnTo>
                    <a:pt x="74312" y="505905"/>
                  </a:lnTo>
                  <a:lnTo>
                    <a:pt x="63330" y="507155"/>
                  </a:lnTo>
                  <a:lnTo>
                    <a:pt x="46550" y="509282"/>
                  </a:lnTo>
                  <a:lnTo>
                    <a:pt x="29879" y="511954"/>
                  </a:lnTo>
                  <a:lnTo>
                    <a:pt x="28715" y="511954"/>
                  </a:lnTo>
                  <a:lnTo>
                    <a:pt x="56640" y="548605"/>
                  </a:lnTo>
                  <a:lnTo>
                    <a:pt x="188120" y="548605"/>
                  </a:lnTo>
                  <a:lnTo>
                    <a:pt x="83401" y="562568"/>
                  </a:lnTo>
                  <a:lnTo>
                    <a:pt x="69539" y="564650"/>
                  </a:lnTo>
                  <a:lnTo>
                    <a:pt x="28715" y="570131"/>
                  </a:lnTo>
                  <a:close/>
                </a:path>
                <a:path w="607694" h="570230">
                  <a:moveTo>
                    <a:pt x="247027" y="85400"/>
                  </a:moveTo>
                  <a:lnTo>
                    <a:pt x="239415" y="75775"/>
                  </a:lnTo>
                  <a:lnTo>
                    <a:pt x="230952" y="64866"/>
                  </a:lnTo>
                  <a:lnTo>
                    <a:pt x="214299" y="43050"/>
                  </a:lnTo>
                  <a:lnTo>
                    <a:pt x="267240" y="36069"/>
                  </a:lnTo>
                  <a:lnTo>
                    <a:pt x="266658" y="36651"/>
                  </a:lnTo>
                  <a:lnTo>
                    <a:pt x="266658" y="37232"/>
                  </a:lnTo>
                  <a:lnTo>
                    <a:pt x="260695" y="52849"/>
                  </a:lnTo>
                  <a:lnTo>
                    <a:pt x="254415" y="68066"/>
                  </a:lnTo>
                  <a:lnTo>
                    <a:pt x="247027" y="85400"/>
                  </a:lnTo>
                  <a:close/>
                </a:path>
                <a:path w="607694" h="570230">
                  <a:moveTo>
                    <a:pt x="524622" y="446003"/>
                  </a:moveTo>
                  <a:lnTo>
                    <a:pt x="489383" y="400200"/>
                  </a:lnTo>
                  <a:lnTo>
                    <a:pt x="447096" y="345623"/>
                  </a:lnTo>
                  <a:lnTo>
                    <a:pt x="426062" y="318226"/>
                  </a:lnTo>
                  <a:lnTo>
                    <a:pt x="401628" y="286710"/>
                  </a:lnTo>
                  <a:lnTo>
                    <a:pt x="248041" y="86683"/>
                  </a:lnTo>
                  <a:lnTo>
                    <a:pt x="247027" y="85400"/>
                  </a:lnTo>
                  <a:lnTo>
                    <a:pt x="254295" y="68357"/>
                  </a:lnTo>
                  <a:lnTo>
                    <a:pt x="260695" y="52849"/>
                  </a:lnTo>
                  <a:lnTo>
                    <a:pt x="266658" y="37232"/>
                  </a:lnTo>
                  <a:lnTo>
                    <a:pt x="266658" y="36651"/>
                  </a:lnTo>
                  <a:lnTo>
                    <a:pt x="267240" y="36069"/>
                  </a:lnTo>
                  <a:lnTo>
                    <a:pt x="282106" y="36069"/>
                  </a:lnTo>
                  <a:lnTo>
                    <a:pt x="569176" y="408981"/>
                  </a:lnTo>
                  <a:lnTo>
                    <a:pt x="577803" y="419889"/>
                  </a:lnTo>
                  <a:lnTo>
                    <a:pt x="586266" y="430797"/>
                  </a:lnTo>
                  <a:lnTo>
                    <a:pt x="592281" y="438652"/>
                  </a:lnTo>
                  <a:lnTo>
                    <a:pt x="577903" y="438652"/>
                  </a:lnTo>
                  <a:lnTo>
                    <a:pt x="537079" y="444133"/>
                  </a:lnTo>
                  <a:lnTo>
                    <a:pt x="524622" y="446003"/>
                  </a:lnTo>
                  <a:close/>
                </a:path>
                <a:path w="607694" h="570230">
                  <a:moveTo>
                    <a:pt x="576739" y="496828"/>
                  </a:moveTo>
                  <a:lnTo>
                    <a:pt x="569758" y="495083"/>
                  </a:lnTo>
                  <a:lnTo>
                    <a:pt x="561613" y="492756"/>
                  </a:lnTo>
                  <a:lnTo>
                    <a:pt x="556959" y="488102"/>
                  </a:lnTo>
                  <a:lnTo>
                    <a:pt x="552305" y="481702"/>
                  </a:lnTo>
                  <a:lnTo>
                    <a:pt x="551723" y="481120"/>
                  </a:lnTo>
                  <a:lnTo>
                    <a:pt x="524622" y="446003"/>
                  </a:lnTo>
                  <a:lnTo>
                    <a:pt x="537079" y="444133"/>
                  </a:lnTo>
                  <a:lnTo>
                    <a:pt x="577903" y="438652"/>
                  </a:lnTo>
                  <a:lnTo>
                    <a:pt x="604590" y="457402"/>
                  </a:lnTo>
                  <a:lnTo>
                    <a:pt x="606723" y="466585"/>
                  </a:lnTo>
                  <a:lnTo>
                    <a:pt x="605824" y="474212"/>
                  </a:lnTo>
                  <a:lnTo>
                    <a:pt x="605764" y="474721"/>
                  </a:lnTo>
                  <a:lnTo>
                    <a:pt x="603196" y="479621"/>
                  </a:lnTo>
                  <a:lnTo>
                    <a:pt x="578811" y="496698"/>
                  </a:lnTo>
                  <a:lnTo>
                    <a:pt x="576739" y="496828"/>
                  </a:lnTo>
                  <a:close/>
                </a:path>
                <a:path w="607694" h="570230">
                  <a:moveTo>
                    <a:pt x="604425" y="456690"/>
                  </a:moveTo>
                  <a:lnTo>
                    <a:pt x="598337" y="447087"/>
                  </a:lnTo>
                  <a:lnTo>
                    <a:pt x="589238" y="440251"/>
                  </a:lnTo>
                  <a:lnTo>
                    <a:pt x="577903" y="438652"/>
                  </a:lnTo>
                  <a:lnTo>
                    <a:pt x="592281" y="438652"/>
                  </a:lnTo>
                  <a:lnTo>
                    <a:pt x="602919" y="452614"/>
                  </a:lnTo>
                  <a:lnTo>
                    <a:pt x="604329" y="456279"/>
                  </a:lnTo>
                  <a:lnTo>
                    <a:pt x="604425" y="456690"/>
                  </a:lnTo>
                  <a:close/>
                </a:path>
                <a:path w="607694" h="570230">
                  <a:moveTo>
                    <a:pt x="188120" y="548605"/>
                  </a:moveTo>
                  <a:lnTo>
                    <a:pt x="56640" y="548605"/>
                  </a:lnTo>
                  <a:lnTo>
                    <a:pt x="74312" y="505905"/>
                  </a:lnTo>
                  <a:lnTo>
                    <a:pt x="96782" y="503228"/>
                  </a:lnTo>
                  <a:lnTo>
                    <a:pt x="523217" y="446214"/>
                  </a:lnTo>
                  <a:lnTo>
                    <a:pt x="524622" y="446003"/>
                  </a:lnTo>
                  <a:lnTo>
                    <a:pt x="551723" y="481120"/>
                  </a:lnTo>
                  <a:lnTo>
                    <a:pt x="552305" y="481702"/>
                  </a:lnTo>
                  <a:lnTo>
                    <a:pt x="556959" y="488102"/>
                  </a:lnTo>
                  <a:lnTo>
                    <a:pt x="561613" y="492756"/>
                  </a:lnTo>
                  <a:lnTo>
                    <a:pt x="569758" y="495083"/>
                  </a:lnTo>
                  <a:lnTo>
                    <a:pt x="576739" y="496828"/>
                  </a:lnTo>
                  <a:lnTo>
                    <a:pt x="188120" y="548605"/>
                  </a:lnTo>
                  <a:close/>
                </a:path>
                <a:path w="607694" h="570230">
                  <a:moveTo>
                    <a:pt x="606723" y="466585"/>
                  </a:moveTo>
                  <a:lnTo>
                    <a:pt x="604590" y="457402"/>
                  </a:lnTo>
                  <a:lnTo>
                    <a:pt x="604480" y="456929"/>
                  </a:lnTo>
                  <a:lnTo>
                    <a:pt x="604761" y="457402"/>
                  </a:lnTo>
                  <a:lnTo>
                    <a:pt x="607091" y="463458"/>
                  </a:lnTo>
                  <a:lnTo>
                    <a:pt x="606723" y="466585"/>
                  </a:lnTo>
                  <a:close/>
                </a:path>
                <a:path w="607694" h="570230">
                  <a:moveTo>
                    <a:pt x="587327" y="495432"/>
                  </a:moveTo>
                  <a:lnTo>
                    <a:pt x="606586" y="467740"/>
                  </a:lnTo>
                  <a:lnTo>
                    <a:pt x="606621" y="467449"/>
                  </a:lnTo>
                  <a:lnTo>
                    <a:pt x="606723" y="466585"/>
                  </a:lnTo>
                  <a:lnTo>
                    <a:pt x="606923" y="467449"/>
                  </a:lnTo>
                  <a:lnTo>
                    <a:pt x="606991" y="474721"/>
                  </a:lnTo>
                  <a:lnTo>
                    <a:pt x="603500" y="482866"/>
                  </a:lnTo>
                  <a:lnTo>
                    <a:pt x="598265" y="488102"/>
                  </a:lnTo>
                  <a:lnTo>
                    <a:pt x="592447" y="494501"/>
                  </a:lnTo>
                  <a:lnTo>
                    <a:pt x="587327" y="495432"/>
                  </a:lnTo>
                  <a:close/>
                </a:path>
                <a:path w="607694" h="570230">
                  <a:moveTo>
                    <a:pt x="578811" y="496698"/>
                  </a:moveTo>
                  <a:lnTo>
                    <a:pt x="586047" y="495665"/>
                  </a:lnTo>
                  <a:lnTo>
                    <a:pt x="587327" y="495432"/>
                  </a:lnTo>
                  <a:lnTo>
                    <a:pt x="586048" y="496246"/>
                  </a:lnTo>
                  <a:lnTo>
                    <a:pt x="578811" y="496698"/>
                  </a:lnTo>
                  <a:close/>
                </a:path>
                <a:path w="607694" h="570230">
                  <a:moveTo>
                    <a:pt x="577905" y="496828"/>
                  </a:moveTo>
                  <a:lnTo>
                    <a:pt x="576739" y="496828"/>
                  </a:lnTo>
                  <a:lnTo>
                    <a:pt x="578811" y="496698"/>
                  </a:lnTo>
                  <a:lnTo>
                    <a:pt x="577905" y="496828"/>
                  </a:lnTo>
                  <a:close/>
                </a:path>
                <a:path w="607694" h="570230">
                  <a:moveTo>
                    <a:pt x="56640" y="548605"/>
                  </a:moveTo>
                  <a:lnTo>
                    <a:pt x="28715" y="511954"/>
                  </a:lnTo>
                  <a:lnTo>
                    <a:pt x="29879" y="511954"/>
                  </a:lnTo>
                  <a:lnTo>
                    <a:pt x="46550" y="509282"/>
                  </a:lnTo>
                  <a:lnTo>
                    <a:pt x="63330" y="507155"/>
                  </a:lnTo>
                  <a:lnTo>
                    <a:pt x="74312" y="505905"/>
                  </a:lnTo>
                  <a:lnTo>
                    <a:pt x="56640" y="548605"/>
                  </a:lnTo>
                  <a:close/>
                </a:path>
              </a:pathLst>
            </a:custGeom>
            <a:solidFill>
              <a:srgbClr val="3A37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70467" y="0"/>
              <a:ext cx="117533" cy="19875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7479328" y="647446"/>
              <a:ext cx="808990" cy="848360"/>
            </a:xfrm>
            <a:custGeom>
              <a:avLst/>
              <a:gdLst/>
              <a:ahLst/>
              <a:cxnLst/>
              <a:rect l="l" t="t" r="r" b="b"/>
              <a:pathLst>
                <a:path w="808990" h="848360">
                  <a:moveTo>
                    <a:pt x="485697" y="86983"/>
                  </a:moveTo>
                  <a:lnTo>
                    <a:pt x="460550" y="43486"/>
                  </a:lnTo>
                  <a:lnTo>
                    <a:pt x="456868" y="32642"/>
                  </a:lnTo>
                  <a:lnTo>
                    <a:pt x="457713" y="21743"/>
                  </a:lnTo>
                  <a:lnTo>
                    <a:pt x="481539" y="0"/>
                  </a:lnTo>
                  <a:lnTo>
                    <a:pt x="488912" y="573"/>
                  </a:lnTo>
                  <a:lnTo>
                    <a:pt x="490556" y="573"/>
                  </a:lnTo>
                  <a:lnTo>
                    <a:pt x="479485" y="1229"/>
                  </a:lnTo>
                  <a:lnTo>
                    <a:pt x="491255" y="1229"/>
                  </a:lnTo>
                  <a:lnTo>
                    <a:pt x="497256" y="3072"/>
                  </a:lnTo>
                  <a:lnTo>
                    <a:pt x="514099" y="32642"/>
                  </a:lnTo>
                  <a:lnTo>
                    <a:pt x="510582" y="43486"/>
                  </a:lnTo>
                  <a:lnTo>
                    <a:pt x="510000" y="44069"/>
                  </a:lnTo>
                  <a:lnTo>
                    <a:pt x="510000" y="44650"/>
                  </a:lnTo>
                  <a:lnTo>
                    <a:pt x="496374" y="68557"/>
                  </a:lnTo>
                  <a:lnTo>
                    <a:pt x="485697" y="86983"/>
                  </a:lnTo>
                  <a:close/>
                </a:path>
                <a:path w="808990" h="848360">
                  <a:moveTo>
                    <a:pt x="491116" y="1229"/>
                  </a:moveTo>
                  <a:lnTo>
                    <a:pt x="479485" y="1229"/>
                  </a:lnTo>
                  <a:lnTo>
                    <a:pt x="490556" y="573"/>
                  </a:lnTo>
                  <a:lnTo>
                    <a:pt x="488912" y="573"/>
                  </a:lnTo>
                  <a:lnTo>
                    <a:pt x="489975" y="872"/>
                  </a:lnTo>
                  <a:lnTo>
                    <a:pt x="491116" y="1229"/>
                  </a:lnTo>
                  <a:close/>
                </a:path>
                <a:path w="808990" h="848360">
                  <a:moveTo>
                    <a:pt x="490032" y="872"/>
                  </a:moveTo>
                  <a:lnTo>
                    <a:pt x="488912" y="573"/>
                  </a:lnTo>
                  <a:lnTo>
                    <a:pt x="489123" y="573"/>
                  </a:lnTo>
                  <a:lnTo>
                    <a:pt x="490032" y="872"/>
                  </a:lnTo>
                  <a:close/>
                </a:path>
                <a:path w="808990" h="848360">
                  <a:moveTo>
                    <a:pt x="497256" y="3072"/>
                  </a:moveTo>
                  <a:lnTo>
                    <a:pt x="490032" y="872"/>
                  </a:lnTo>
                  <a:lnTo>
                    <a:pt x="489123" y="573"/>
                  </a:lnTo>
                  <a:lnTo>
                    <a:pt x="488912" y="573"/>
                  </a:lnTo>
                  <a:lnTo>
                    <a:pt x="492765" y="872"/>
                  </a:lnTo>
                  <a:lnTo>
                    <a:pt x="497256" y="3072"/>
                  </a:lnTo>
                  <a:close/>
                </a:path>
                <a:path w="808990" h="848360">
                  <a:moveTo>
                    <a:pt x="469640" y="5221"/>
                  </a:moveTo>
                  <a:lnTo>
                    <a:pt x="471021" y="3926"/>
                  </a:lnTo>
                  <a:lnTo>
                    <a:pt x="478246" y="1229"/>
                  </a:lnTo>
                  <a:lnTo>
                    <a:pt x="469640" y="5221"/>
                  </a:lnTo>
                  <a:close/>
                </a:path>
                <a:path w="808990" h="848360">
                  <a:moveTo>
                    <a:pt x="501645" y="5221"/>
                  </a:moveTo>
                  <a:lnTo>
                    <a:pt x="497256" y="3072"/>
                  </a:lnTo>
                  <a:lnTo>
                    <a:pt x="500109" y="3926"/>
                  </a:lnTo>
                  <a:lnTo>
                    <a:pt x="501645" y="5221"/>
                  </a:lnTo>
                  <a:close/>
                </a:path>
                <a:path w="808990" h="848360">
                  <a:moveTo>
                    <a:pt x="464308" y="10219"/>
                  </a:moveTo>
                  <a:lnTo>
                    <a:pt x="468203" y="5890"/>
                  </a:lnTo>
                  <a:lnTo>
                    <a:pt x="469640" y="5221"/>
                  </a:lnTo>
                  <a:lnTo>
                    <a:pt x="464308" y="10219"/>
                  </a:lnTo>
                  <a:close/>
                </a:path>
                <a:path w="808990" h="848360">
                  <a:moveTo>
                    <a:pt x="504730" y="7824"/>
                  </a:moveTo>
                  <a:lnTo>
                    <a:pt x="501645" y="5221"/>
                  </a:lnTo>
                  <a:lnTo>
                    <a:pt x="503009" y="5890"/>
                  </a:lnTo>
                  <a:lnTo>
                    <a:pt x="504730" y="7824"/>
                  </a:lnTo>
                  <a:close/>
                </a:path>
                <a:path w="808990" h="848360">
                  <a:moveTo>
                    <a:pt x="509786" y="13504"/>
                  </a:moveTo>
                  <a:lnTo>
                    <a:pt x="504730" y="7824"/>
                  </a:lnTo>
                  <a:lnTo>
                    <a:pt x="508700" y="11172"/>
                  </a:lnTo>
                  <a:lnTo>
                    <a:pt x="509786" y="13504"/>
                  </a:lnTo>
                  <a:close/>
                </a:path>
                <a:path w="808990" h="848360">
                  <a:moveTo>
                    <a:pt x="462270" y="12485"/>
                  </a:moveTo>
                  <a:lnTo>
                    <a:pt x="462595" y="11826"/>
                  </a:lnTo>
                  <a:lnTo>
                    <a:pt x="464308" y="10219"/>
                  </a:lnTo>
                  <a:lnTo>
                    <a:pt x="462270" y="12485"/>
                  </a:lnTo>
                  <a:close/>
                </a:path>
                <a:path w="808990" h="848360">
                  <a:moveTo>
                    <a:pt x="808672" y="848069"/>
                  </a:moveTo>
                  <a:lnTo>
                    <a:pt x="28879" y="848069"/>
                  </a:lnTo>
                  <a:lnTo>
                    <a:pt x="14089" y="843952"/>
                  </a:lnTo>
                  <a:lnTo>
                    <a:pt x="3936" y="833453"/>
                  </a:lnTo>
                  <a:lnTo>
                    <a:pt x="0" y="819354"/>
                  </a:lnTo>
                  <a:lnTo>
                    <a:pt x="3863" y="804437"/>
                  </a:lnTo>
                  <a:lnTo>
                    <a:pt x="4445" y="803855"/>
                  </a:lnTo>
                  <a:lnTo>
                    <a:pt x="4445" y="803273"/>
                  </a:lnTo>
                  <a:lnTo>
                    <a:pt x="18071" y="779366"/>
                  </a:lnTo>
                  <a:lnTo>
                    <a:pt x="31860" y="755568"/>
                  </a:lnTo>
                  <a:lnTo>
                    <a:pt x="59765" y="707773"/>
                  </a:lnTo>
                  <a:lnTo>
                    <a:pt x="460549" y="14398"/>
                  </a:lnTo>
                  <a:lnTo>
                    <a:pt x="462270" y="12485"/>
                  </a:lnTo>
                  <a:lnTo>
                    <a:pt x="457713" y="21743"/>
                  </a:lnTo>
                  <a:lnTo>
                    <a:pt x="456868" y="32642"/>
                  </a:lnTo>
                  <a:lnTo>
                    <a:pt x="460550" y="43486"/>
                  </a:lnTo>
                  <a:lnTo>
                    <a:pt x="485681" y="86983"/>
                  </a:lnTo>
                  <a:lnTo>
                    <a:pt x="482584" y="92355"/>
                  </a:lnTo>
                  <a:lnTo>
                    <a:pt x="454732" y="140060"/>
                  </a:lnTo>
                  <a:lnTo>
                    <a:pt x="79388" y="789402"/>
                  </a:lnTo>
                  <a:lnTo>
                    <a:pt x="58204" y="789402"/>
                  </a:lnTo>
                  <a:lnTo>
                    <a:pt x="33432" y="789843"/>
                  </a:lnTo>
                  <a:lnTo>
                    <a:pt x="28850" y="789843"/>
                  </a:lnTo>
                  <a:lnTo>
                    <a:pt x="35078" y="800801"/>
                  </a:lnTo>
                  <a:lnTo>
                    <a:pt x="47695" y="822618"/>
                  </a:lnTo>
                  <a:lnTo>
                    <a:pt x="53812" y="833453"/>
                  </a:lnTo>
                  <a:lnTo>
                    <a:pt x="808672" y="833453"/>
                  </a:lnTo>
                  <a:lnTo>
                    <a:pt x="808672" y="848069"/>
                  </a:lnTo>
                  <a:close/>
                </a:path>
                <a:path w="808990" h="848360">
                  <a:moveTo>
                    <a:pt x="808672" y="645723"/>
                  </a:moveTo>
                  <a:lnTo>
                    <a:pt x="485697" y="86983"/>
                  </a:lnTo>
                  <a:lnTo>
                    <a:pt x="496374" y="68557"/>
                  </a:lnTo>
                  <a:lnTo>
                    <a:pt x="510000" y="44650"/>
                  </a:lnTo>
                  <a:lnTo>
                    <a:pt x="510000" y="44069"/>
                  </a:lnTo>
                  <a:lnTo>
                    <a:pt x="510582" y="43486"/>
                  </a:lnTo>
                  <a:lnTo>
                    <a:pt x="514099" y="32642"/>
                  </a:lnTo>
                  <a:lnTo>
                    <a:pt x="513444" y="21743"/>
                  </a:lnTo>
                  <a:lnTo>
                    <a:pt x="513418" y="21307"/>
                  </a:lnTo>
                  <a:lnTo>
                    <a:pt x="509786" y="13504"/>
                  </a:lnTo>
                  <a:lnTo>
                    <a:pt x="510581" y="14398"/>
                  </a:lnTo>
                  <a:lnTo>
                    <a:pt x="511163" y="14980"/>
                  </a:lnTo>
                  <a:lnTo>
                    <a:pt x="511163" y="15562"/>
                  </a:lnTo>
                  <a:lnTo>
                    <a:pt x="525280" y="39223"/>
                  </a:lnTo>
                  <a:lnTo>
                    <a:pt x="539015" y="63048"/>
                  </a:lnTo>
                  <a:lnTo>
                    <a:pt x="552641" y="86983"/>
                  </a:lnTo>
                  <a:lnTo>
                    <a:pt x="808672" y="530100"/>
                  </a:lnTo>
                  <a:lnTo>
                    <a:pt x="808672" y="645723"/>
                  </a:lnTo>
                  <a:close/>
                </a:path>
                <a:path w="808990" h="848360">
                  <a:moveTo>
                    <a:pt x="53937" y="833453"/>
                  </a:moveTo>
                  <a:lnTo>
                    <a:pt x="35078" y="800801"/>
                  </a:lnTo>
                  <a:lnTo>
                    <a:pt x="28850" y="789843"/>
                  </a:lnTo>
                  <a:lnTo>
                    <a:pt x="33432" y="789843"/>
                  </a:lnTo>
                  <a:lnTo>
                    <a:pt x="58204" y="789402"/>
                  </a:lnTo>
                  <a:lnTo>
                    <a:pt x="79388" y="789402"/>
                  </a:lnTo>
                  <a:lnTo>
                    <a:pt x="53937" y="833453"/>
                  </a:lnTo>
                  <a:close/>
                </a:path>
                <a:path w="808990" h="848360">
                  <a:moveTo>
                    <a:pt x="808672" y="833453"/>
                  </a:moveTo>
                  <a:lnTo>
                    <a:pt x="53937" y="833453"/>
                  </a:lnTo>
                  <a:lnTo>
                    <a:pt x="79388" y="789402"/>
                  </a:lnTo>
                  <a:lnTo>
                    <a:pt x="808672" y="789843"/>
                  </a:lnTo>
                  <a:lnTo>
                    <a:pt x="808672" y="833453"/>
                  </a:lnTo>
                  <a:close/>
                </a:path>
              </a:pathLst>
            </a:custGeom>
            <a:solidFill>
              <a:srgbClr val="5CA5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383860" y="887133"/>
              <a:ext cx="971550" cy="848360"/>
            </a:xfrm>
            <a:custGeom>
              <a:avLst/>
              <a:gdLst/>
              <a:ahLst/>
              <a:cxnLst/>
              <a:rect l="l" t="t" r="r" b="b"/>
              <a:pathLst>
                <a:path w="971550" h="848360">
                  <a:moveTo>
                    <a:pt x="477857" y="1381"/>
                  </a:moveTo>
                  <a:lnTo>
                    <a:pt x="481539" y="0"/>
                  </a:lnTo>
                  <a:lnTo>
                    <a:pt x="488743" y="560"/>
                  </a:lnTo>
                  <a:lnTo>
                    <a:pt x="489489" y="560"/>
                  </a:lnTo>
                  <a:lnTo>
                    <a:pt x="477857" y="1381"/>
                  </a:lnTo>
                  <a:close/>
                </a:path>
                <a:path w="971550" h="848360">
                  <a:moveTo>
                    <a:pt x="485697" y="86983"/>
                  </a:moveTo>
                  <a:lnTo>
                    <a:pt x="460550" y="43487"/>
                  </a:lnTo>
                  <a:lnTo>
                    <a:pt x="456868" y="32642"/>
                  </a:lnTo>
                  <a:lnTo>
                    <a:pt x="457713" y="21743"/>
                  </a:lnTo>
                  <a:lnTo>
                    <a:pt x="489489" y="560"/>
                  </a:lnTo>
                  <a:lnTo>
                    <a:pt x="488743" y="560"/>
                  </a:lnTo>
                  <a:lnTo>
                    <a:pt x="514099" y="32642"/>
                  </a:lnTo>
                  <a:lnTo>
                    <a:pt x="510581" y="43487"/>
                  </a:lnTo>
                  <a:lnTo>
                    <a:pt x="510000" y="44069"/>
                  </a:lnTo>
                  <a:lnTo>
                    <a:pt x="510000" y="44650"/>
                  </a:lnTo>
                  <a:lnTo>
                    <a:pt x="496374" y="68557"/>
                  </a:lnTo>
                  <a:lnTo>
                    <a:pt x="485697" y="86983"/>
                  </a:lnTo>
                  <a:close/>
                </a:path>
                <a:path w="971550" h="848360">
                  <a:moveTo>
                    <a:pt x="497305" y="3096"/>
                  </a:moveTo>
                  <a:lnTo>
                    <a:pt x="488743" y="560"/>
                  </a:lnTo>
                  <a:lnTo>
                    <a:pt x="492765" y="872"/>
                  </a:lnTo>
                  <a:lnTo>
                    <a:pt x="497305" y="3096"/>
                  </a:lnTo>
                  <a:close/>
                </a:path>
                <a:path w="971550" h="848360">
                  <a:moveTo>
                    <a:pt x="469661" y="5222"/>
                  </a:moveTo>
                  <a:lnTo>
                    <a:pt x="471021" y="3926"/>
                  </a:lnTo>
                  <a:lnTo>
                    <a:pt x="477839" y="1381"/>
                  </a:lnTo>
                  <a:lnTo>
                    <a:pt x="469661" y="5222"/>
                  </a:lnTo>
                  <a:close/>
                </a:path>
                <a:path w="971550" h="848360">
                  <a:moveTo>
                    <a:pt x="501645" y="5222"/>
                  </a:moveTo>
                  <a:lnTo>
                    <a:pt x="497305" y="3096"/>
                  </a:lnTo>
                  <a:lnTo>
                    <a:pt x="500109" y="3926"/>
                  </a:lnTo>
                  <a:lnTo>
                    <a:pt x="501645" y="5222"/>
                  </a:lnTo>
                  <a:close/>
                </a:path>
                <a:path w="971550" h="848360">
                  <a:moveTo>
                    <a:pt x="463347" y="11121"/>
                  </a:moveTo>
                  <a:lnTo>
                    <a:pt x="467712" y="6135"/>
                  </a:lnTo>
                  <a:lnTo>
                    <a:pt x="469661" y="5222"/>
                  </a:lnTo>
                  <a:lnTo>
                    <a:pt x="468927" y="5890"/>
                  </a:lnTo>
                  <a:lnTo>
                    <a:pt x="463347" y="11121"/>
                  </a:lnTo>
                  <a:close/>
                </a:path>
                <a:path w="971550" h="848360">
                  <a:moveTo>
                    <a:pt x="504730" y="7824"/>
                  </a:moveTo>
                  <a:lnTo>
                    <a:pt x="501645" y="5222"/>
                  </a:lnTo>
                  <a:lnTo>
                    <a:pt x="503009" y="5890"/>
                  </a:lnTo>
                  <a:lnTo>
                    <a:pt x="504730" y="7824"/>
                  </a:lnTo>
                  <a:close/>
                </a:path>
                <a:path w="971550" h="848360">
                  <a:moveTo>
                    <a:pt x="509785" y="13504"/>
                  </a:moveTo>
                  <a:lnTo>
                    <a:pt x="504730" y="7824"/>
                  </a:lnTo>
                  <a:lnTo>
                    <a:pt x="508640" y="11121"/>
                  </a:lnTo>
                  <a:lnTo>
                    <a:pt x="509004" y="11826"/>
                  </a:lnTo>
                  <a:lnTo>
                    <a:pt x="509785" y="13504"/>
                  </a:lnTo>
                  <a:close/>
                </a:path>
                <a:path w="971550" h="848360">
                  <a:moveTo>
                    <a:pt x="462422" y="12177"/>
                  </a:moveTo>
                  <a:lnTo>
                    <a:pt x="462595" y="11826"/>
                  </a:lnTo>
                  <a:lnTo>
                    <a:pt x="463347" y="11121"/>
                  </a:lnTo>
                  <a:lnTo>
                    <a:pt x="462422" y="12177"/>
                  </a:lnTo>
                  <a:close/>
                </a:path>
                <a:path w="971550" h="848360">
                  <a:moveTo>
                    <a:pt x="942252" y="848070"/>
                  </a:moveTo>
                  <a:lnTo>
                    <a:pt x="28879" y="848070"/>
                  </a:lnTo>
                  <a:lnTo>
                    <a:pt x="14089" y="843952"/>
                  </a:lnTo>
                  <a:lnTo>
                    <a:pt x="3936" y="833453"/>
                  </a:lnTo>
                  <a:lnTo>
                    <a:pt x="0" y="819354"/>
                  </a:lnTo>
                  <a:lnTo>
                    <a:pt x="3863" y="804437"/>
                  </a:lnTo>
                  <a:lnTo>
                    <a:pt x="4445" y="803855"/>
                  </a:lnTo>
                  <a:lnTo>
                    <a:pt x="4445" y="803274"/>
                  </a:lnTo>
                  <a:lnTo>
                    <a:pt x="18071" y="779367"/>
                  </a:lnTo>
                  <a:lnTo>
                    <a:pt x="31860" y="755569"/>
                  </a:lnTo>
                  <a:lnTo>
                    <a:pt x="59764" y="707773"/>
                  </a:lnTo>
                  <a:lnTo>
                    <a:pt x="173739" y="510645"/>
                  </a:lnTo>
                  <a:lnTo>
                    <a:pt x="200202" y="465202"/>
                  </a:lnTo>
                  <a:lnTo>
                    <a:pt x="226554" y="419647"/>
                  </a:lnTo>
                  <a:lnTo>
                    <a:pt x="305218" y="282593"/>
                  </a:lnTo>
                  <a:lnTo>
                    <a:pt x="459968" y="14980"/>
                  </a:lnTo>
                  <a:lnTo>
                    <a:pt x="462422" y="12177"/>
                  </a:lnTo>
                  <a:lnTo>
                    <a:pt x="457713" y="21743"/>
                  </a:lnTo>
                  <a:lnTo>
                    <a:pt x="456868" y="32642"/>
                  </a:lnTo>
                  <a:lnTo>
                    <a:pt x="460550" y="43487"/>
                  </a:lnTo>
                  <a:lnTo>
                    <a:pt x="485681" y="86983"/>
                  </a:lnTo>
                  <a:lnTo>
                    <a:pt x="482584" y="92355"/>
                  </a:lnTo>
                  <a:lnTo>
                    <a:pt x="454732" y="140060"/>
                  </a:lnTo>
                  <a:lnTo>
                    <a:pt x="79388" y="789402"/>
                  </a:lnTo>
                  <a:lnTo>
                    <a:pt x="58204" y="789402"/>
                  </a:lnTo>
                  <a:lnTo>
                    <a:pt x="30624" y="789893"/>
                  </a:lnTo>
                  <a:lnTo>
                    <a:pt x="28879" y="789893"/>
                  </a:lnTo>
                  <a:lnTo>
                    <a:pt x="35078" y="800801"/>
                  </a:lnTo>
                  <a:lnTo>
                    <a:pt x="47695" y="822618"/>
                  </a:lnTo>
                  <a:lnTo>
                    <a:pt x="53853" y="833453"/>
                  </a:lnTo>
                  <a:lnTo>
                    <a:pt x="967195" y="833453"/>
                  </a:lnTo>
                  <a:lnTo>
                    <a:pt x="957042" y="843952"/>
                  </a:lnTo>
                  <a:lnTo>
                    <a:pt x="942252" y="848070"/>
                  </a:lnTo>
                  <a:close/>
                </a:path>
                <a:path w="971550" h="848360">
                  <a:moveTo>
                    <a:pt x="917278" y="833453"/>
                  </a:moveTo>
                  <a:lnTo>
                    <a:pt x="916655" y="832944"/>
                  </a:lnTo>
                  <a:lnTo>
                    <a:pt x="916655" y="832362"/>
                  </a:lnTo>
                  <a:lnTo>
                    <a:pt x="902292" y="808946"/>
                  </a:lnTo>
                  <a:lnTo>
                    <a:pt x="888584" y="785094"/>
                  </a:lnTo>
                  <a:lnTo>
                    <a:pt x="875095" y="761023"/>
                  </a:lnTo>
                  <a:lnTo>
                    <a:pt x="861387" y="736952"/>
                  </a:lnTo>
                  <a:lnTo>
                    <a:pt x="485697" y="86983"/>
                  </a:lnTo>
                  <a:lnTo>
                    <a:pt x="496374" y="68557"/>
                  </a:lnTo>
                  <a:lnTo>
                    <a:pt x="510000" y="44650"/>
                  </a:lnTo>
                  <a:lnTo>
                    <a:pt x="510000" y="44069"/>
                  </a:lnTo>
                  <a:lnTo>
                    <a:pt x="510581" y="43487"/>
                  </a:lnTo>
                  <a:lnTo>
                    <a:pt x="514099" y="32642"/>
                  </a:lnTo>
                  <a:lnTo>
                    <a:pt x="513444" y="21743"/>
                  </a:lnTo>
                  <a:lnTo>
                    <a:pt x="513418" y="21307"/>
                  </a:lnTo>
                  <a:lnTo>
                    <a:pt x="509785" y="13504"/>
                  </a:lnTo>
                  <a:lnTo>
                    <a:pt x="510581" y="14398"/>
                  </a:lnTo>
                  <a:lnTo>
                    <a:pt x="511163" y="14980"/>
                  </a:lnTo>
                  <a:lnTo>
                    <a:pt x="511163" y="15562"/>
                  </a:lnTo>
                  <a:lnTo>
                    <a:pt x="525280" y="39223"/>
                  </a:lnTo>
                  <a:lnTo>
                    <a:pt x="539015" y="63048"/>
                  </a:lnTo>
                  <a:lnTo>
                    <a:pt x="552641" y="86983"/>
                  </a:lnTo>
                  <a:lnTo>
                    <a:pt x="958771" y="789730"/>
                  </a:lnTo>
                  <a:lnTo>
                    <a:pt x="958865" y="789893"/>
                  </a:lnTo>
                  <a:lnTo>
                    <a:pt x="942252" y="789893"/>
                  </a:lnTo>
                  <a:lnTo>
                    <a:pt x="936053" y="800801"/>
                  </a:lnTo>
                  <a:lnTo>
                    <a:pt x="923436" y="822618"/>
                  </a:lnTo>
                  <a:lnTo>
                    <a:pt x="917278" y="833453"/>
                  </a:lnTo>
                  <a:close/>
                </a:path>
                <a:path w="971550" h="848360">
                  <a:moveTo>
                    <a:pt x="53937" y="833453"/>
                  </a:moveTo>
                  <a:lnTo>
                    <a:pt x="53564" y="832944"/>
                  </a:lnTo>
                  <a:lnTo>
                    <a:pt x="47695" y="822618"/>
                  </a:lnTo>
                  <a:lnTo>
                    <a:pt x="35078" y="800801"/>
                  </a:lnTo>
                  <a:lnTo>
                    <a:pt x="28879" y="789893"/>
                  </a:lnTo>
                  <a:lnTo>
                    <a:pt x="30624" y="789893"/>
                  </a:lnTo>
                  <a:lnTo>
                    <a:pt x="58204" y="789402"/>
                  </a:lnTo>
                  <a:lnTo>
                    <a:pt x="79388" y="789402"/>
                  </a:lnTo>
                  <a:lnTo>
                    <a:pt x="53937" y="833453"/>
                  </a:lnTo>
                  <a:close/>
                </a:path>
                <a:path w="971550" h="848360">
                  <a:moveTo>
                    <a:pt x="917163" y="833453"/>
                  </a:moveTo>
                  <a:lnTo>
                    <a:pt x="53937" y="833453"/>
                  </a:lnTo>
                  <a:lnTo>
                    <a:pt x="79388" y="789402"/>
                  </a:lnTo>
                  <a:lnTo>
                    <a:pt x="891343" y="789893"/>
                  </a:lnTo>
                  <a:lnTo>
                    <a:pt x="902292" y="808946"/>
                  </a:lnTo>
                  <a:lnTo>
                    <a:pt x="916655" y="832362"/>
                  </a:lnTo>
                  <a:lnTo>
                    <a:pt x="916655" y="832944"/>
                  </a:lnTo>
                  <a:lnTo>
                    <a:pt x="917163" y="833453"/>
                  </a:lnTo>
                  <a:close/>
                </a:path>
                <a:path w="971550" h="848360">
                  <a:moveTo>
                    <a:pt x="967195" y="833453"/>
                  </a:moveTo>
                  <a:lnTo>
                    <a:pt x="917278" y="833453"/>
                  </a:lnTo>
                  <a:lnTo>
                    <a:pt x="923436" y="822618"/>
                  </a:lnTo>
                  <a:lnTo>
                    <a:pt x="936053" y="800801"/>
                  </a:lnTo>
                  <a:lnTo>
                    <a:pt x="942252" y="789893"/>
                  </a:lnTo>
                  <a:lnTo>
                    <a:pt x="958865" y="789893"/>
                  </a:lnTo>
                  <a:lnTo>
                    <a:pt x="967268" y="804437"/>
                  </a:lnTo>
                  <a:lnTo>
                    <a:pt x="971131" y="819354"/>
                  </a:lnTo>
                  <a:lnTo>
                    <a:pt x="967195" y="833453"/>
                  </a:lnTo>
                  <a:close/>
                </a:path>
                <a:path w="971550" h="848360">
                  <a:moveTo>
                    <a:pt x="915774" y="848288"/>
                  </a:moveTo>
                  <a:lnTo>
                    <a:pt x="885021" y="848288"/>
                  </a:lnTo>
                  <a:lnTo>
                    <a:pt x="840938" y="848070"/>
                  </a:lnTo>
                  <a:lnTo>
                    <a:pt x="940507" y="848070"/>
                  </a:lnTo>
                  <a:lnTo>
                    <a:pt x="915774" y="848288"/>
                  </a:lnTo>
                  <a:close/>
                </a:path>
              </a:pathLst>
            </a:custGeom>
            <a:solidFill>
              <a:srgbClr val="3A37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151941" y="501596"/>
              <a:ext cx="136059" cy="197483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32951" y="217091"/>
              <a:ext cx="833119" cy="810895"/>
            </a:xfrm>
            <a:custGeom>
              <a:avLst/>
              <a:gdLst/>
              <a:ahLst/>
              <a:cxnLst/>
              <a:rect l="l" t="t" r="r" b="b"/>
              <a:pathLst>
                <a:path w="833119" h="810894">
                  <a:moveTo>
                    <a:pt x="70743" y="132575"/>
                  </a:moveTo>
                  <a:lnTo>
                    <a:pt x="61882" y="132575"/>
                  </a:lnTo>
                  <a:lnTo>
                    <a:pt x="57417" y="132143"/>
                  </a:lnTo>
                  <a:lnTo>
                    <a:pt x="57572" y="132143"/>
                  </a:lnTo>
                  <a:lnTo>
                    <a:pt x="48983" y="130429"/>
                  </a:lnTo>
                  <a:lnTo>
                    <a:pt x="16388" y="110158"/>
                  </a:lnTo>
                  <a:lnTo>
                    <a:pt x="432" y="75035"/>
                  </a:lnTo>
                  <a:lnTo>
                    <a:pt x="4" y="70724"/>
                  </a:lnTo>
                  <a:lnTo>
                    <a:pt x="17" y="61800"/>
                  </a:lnTo>
                  <a:lnTo>
                    <a:pt x="13653" y="25800"/>
                  </a:lnTo>
                  <a:lnTo>
                    <a:pt x="44972" y="3413"/>
                  </a:lnTo>
                  <a:lnTo>
                    <a:pt x="61924" y="44"/>
                  </a:lnTo>
                  <a:lnTo>
                    <a:pt x="70620" y="44"/>
                  </a:lnTo>
                  <a:lnTo>
                    <a:pt x="106659" y="13588"/>
                  </a:lnTo>
                  <a:lnTo>
                    <a:pt x="129128" y="44846"/>
                  </a:lnTo>
                  <a:lnTo>
                    <a:pt x="132541" y="70724"/>
                  </a:lnTo>
                  <a:lnTo>
                    <a:pt x="132149" y="74810"/>
                  </a:lnTo>
                  <a:lnTo>
                    <a:pt x="116312" y="109987"/>
                  </a:lnTo>
                  <a:lnTo>
                    <a:pt x="83593" y="130429"/>
                  </a:lnTo>
                  <a:lnTo>
                    <a:pt x="75055" y="132143"/>
                  </a:lnTo>
                  <a:lnTo>
                    <a:pt x="70743" y="132575"/>
                  </a:lnTo>
                  <a:close/>
                </a:path>
                <a:path w="833119" h="810894">
                  <a:moveTo>
                    <a:pt x="771066" y="132571"/>
                  </a:moveTo>
                  <a:lnTo>
                    <a:pt x="762185" y="132571"/>
                  </a:lnTo>
                  <a:lnTo>
                    <a:pt x="757864" y="132137"/>
                  </a:lnTo>
                  <a:lnTo>
                    <a:pt x="722693" y="116085"/>
                  </a:lnTo>
                  <a:lnTo>
                    <a:pt x="707068" y="95614"/>
                  </a:lnTo>
                  <a:lnTo>
                    <a:pt x="706959" y="95408"/>
                  </a:lnTo>
                  <a:lnTo>
                    <a:pt x="703748" y="87547"/>
                  </a:lnTo>
                  <a:lnTo>
                    <a:pt x="703659" y="87329"/>
                  </a:lnTo>
                  <a:lnTo>
                    <a:pt x="702486" y="83390"/>
                  </a:lnTo>
                  <a:lnTo>
                    <a:pt x="702420" y="83168"/>
                  </a:lnTo>
                  <a:lnTo>
                    <a:pt x="700807" y="74829"/>
                  </a:lnTo>
                  <a:lnTo>
                    <a:pt x="700763" y="74600"/>
                  </a:lnTo>
                  <a:lnTo>
                    <a:pt x="700384" y="70507"/>
                  </a:lnTo>
                  <a:lnTo>
                    <a:pt x="700415" y="61551"/>
                  </a:lnTo>
                  <a:lnTo>
                    <a:pt x="700833" y="57554"/>
                  </a:lnTo>
                  <a:lnTo>
                    <a:pt x="717070" y="22133"/>
                  </a:lnTo>
                  <a:lnTo>
                    <a:pt x="750077" y="2002"/>
                  </a:lnTo>
                  <a:lnTo>
                    <a:pt x="762978" y="0"/>
                  </a:lnTo>
                  <a:lnTo>
                    <a:pt x="770837" y="0"/>
                  </a:lnTo>
                  <a:lnTo>
                    <a:pt x="807360" y="13828"/>
                  </a:lnTo>
                  <a:lnTo>
                    <a:pt x="829561" y="44979"/>
                  </a:lnTo>
                  <a:lnTo>
                    <a:pt x="832436" y="57232"/>
                  </a:lnTo>
                  <a:lnTo>
                    <a:pt x="832500" y="57554"/>
                  </a:lnTo>
                  <a:lnTo>
                    <a:pt x="832901" y="61551"/>
                  </a:lnTo>
                  <a:lnTo>
                    <a:pt x="832950" y="70507"/>
                  </a:lnTo>
                  <a:lnTo>
                    <a:pt x="832556" y="74600"/>
                  </a:lnTo>
                  <a:lnTo>
                    <a:pt x="832534" y="74829"/>
                  </a:lnTo>
                  <a:lnTo>
                    <a:pt x="830893" y="83168"/>
                  </a:lnTo>
                  <a:lnTo>
                    <a:pt x="830849" y="83390"/>
                  </a:lnTo>
                  <a:lnTo>
                    <a:pt x="829661" y="87329"/>
                  </a:lnTo>
                  <a:lnTo>
                    <a:pt x="829596" y="87547"/>
                  </a:lnTo>
                  <a:lnTo>
                    <a:pt x="826353" y="95408"/>
                  </a:lnTo>
                  <a:lnTo>
                    <a:pt x="826268" y="95614"/>
                  </a:lnTo>
                  <a:lnTo>
                    <a:pt x="824332" y="99246"/>
                  </a:lnTo>
                  <a:lnTo>
                    <a:pt x="824225" y="99446"/>
                  </a:lnTo>
                  <a:lnTo>
                    <a:pt x="819506" y="106523"/>
                  </a:lnTo>
                  <a:lnTo>
                    <a:pt x="819384" y="106706"/>
                  </a:lnTo>
                  <a:lnTo>
                    <a:pt x="816631" y="110064"/>
                  </a:lnTo>
                  <a:lnTo>
                    <a:pt x="783994" y="130415"/>
                  </a:lnTo>
                  <a:lnTo>
                    <a:pt x="775385" y="132137"/>
                  </a:lnTo>
                  <a:lnTo>
                    <a:pt x="775540" y="132137"/>
                  </a:lnTo>
                  <a:lnTo>
                    <a:pt x="771066" y="132571"/>
                  </a:lnTo>
                  <a:close/>
                </a:path>
                <a:path w="833119" h="810894">
                  <a:moveTo>
                    <a:pt x="66275" y="678326"/>
                  </a:moveTo>
                  <a:lnTo>
                    <a:pt x="58483" y="678326"/>
                  </a:lnTo>
                  <a:lnTo>
                    <a:pt x="61924" y="677987"/>
                  </a:lnTo>
                  <a:lnTo>
                    <a:pt x="66275" y="677987"/>
                  </a:lnTo>
                  <a:lnTo>
                    <a:pt x="66275" y="678326"/>
                  </a:lnTo>
                  <a:close/>
                </a:path>
                <a:path w="833119" h="810894">
                  <a:moveTo>
                    <a:pt x="70627" y="810525"/>
                  </a:moveTo>
                  <a:lnTo>
                    <a:pt x="61924" y="810525"/>
                  </a:lnTo>
                  <a:lnTo>
                    <a:pt x="57613" y="810100"/>
                  </a:lnTo>
                  <a:lnTo>
                    <a:pt x="22488" y="794191"/>
                  </a:lnTo>
                  <a:lnTo>
                    <a:pt x="2121" y="761451"/>
                  </a:lnTo>
                  <a:lnTo>
                    <a:pt x="0" y="748607"/>
                  </a:lnTo>
                  <a:lnTo>
                    <a:pt x="0" y="739904"/>
                  </a:lnTo>
                  <a:lnTo>
                    <a:pt x="13464" y="704003"/>
                  </a:lnTo>
                  <a:lnTo>
                    <a:pt x="13586" y="703820"/>
                  </a:lnTo>
                  <a:lnTo>
                    <a:pt x="44933" y="681366"/>
                  </a:lnTo>
                  <a:lnTo>
                    <a:pt x="58044" y="678326"/>
                  </a:lnTo>
                  <a:lnTo>
                    <a:pt x="70611" y="678326"/>
                  </a:lnTo>
                  <a:lnTo>
                    <a:pt x="106602" y="691826"/>
                  </a:lnTo>
                  <a:lnTo>
                    <a:pt x="129049" y="722915"/>
                  </a:lnTo>
                  <a:lnTo>
                    <a:pt x="132551" y="748607"/>
                  </a:lnTo>
                  <a:lnTo>
                    <a:pt x="132127" y="752916"/>
                  </a:lnTo>
                  <a:lnTo>
                    <a:pt x="116216" y="788037"/>
                  </a:lnTo>
                  <a:lnTo>
                    <a:pt x="83473" y="808402"/>
                  </a:lnTo>
                  <a:lnTo>
                    <a:pt x="74937" y="810100"/>
                  </a:lnTo>
                  <a:lnTo>
                    <a:pt x="70627" y="810525"/>
                  </a:lnTo>
                  <a:close/>
                </a:path>
                <a:path w="833119" h="810894">
                  <a:moveTo>
                    <a:pt x="771070" y="810513"/>
                  </a:moveTo>
                  <a:lnTo>
                    <a:pt x="762185" y="810513"/>
                  </a:lnTo>
                  <a:lnTo>
                    <a:pt x="757864" y="810079"/>
                  </a:lnTo>
                  <a:lnTo>
                    <a:pt x="722693" y="794027"/>
                  </a:lnTo>
                  <a:lnTo>
                    <a:pt x="703748" y="765490"/>
                  </a:lnTo>
                  <a:lnTo>
                    <a:pt x="703659" y="765272"/>
                  </a:lnTo>
                  <a:lnTo>
                    <a:pt x="702486" y="761333"/>
                  </a:lnTo>
                  <a:lnTo>
                    <a:pt x="702420" y="761110"/>
                  </a:lnTo>
                  <a:lnTo>
                    <a:pt x="700807" y="752771"/>
                  </a:lnTo>
                  <a:lnTo>
                    <a:pt x="700763" y="752542"/>
                  </a:lnTo>
                  <a:lnTo>
                    <a:pt x="700384" y="748449"/>
                  </a:lnTo>
                  <a:lnTo>
                    <a:pt x="700415" y="739493"/>
                  </a:lnTo>
                  <a:lnTo>
                    <a:pt x="700830" y="735527"/>
                  </a:lnTo>
                  <a:lnTo>
                    <a:pt x="717070" y="700075"/>
                  </a:lnTo>
                  <a:lnTo>
                    <a:pt x="750077" y="679944"/>
                  </a:lnTo>
                  <a:lnTo>
                    <a:pt x="762978" y="677942"/>
                  </a:lnTo>
                  <a:lnTo>
                    <a:pt x="767342" y="677942"/>
                  </a:lnTo>
                  <a:lnTo>
                    <a:pt x="767342" y="678324"/>
                  </a:lnTo>
                  <a:lnTo>
                    <a:pt x="771225" y="678324"/>
                  </a:lnTo>
                  <a:lnTo>
                    <a:pt x="807249" y="692023"/>
                  </a:lnTo>
                  <a:lnTo>
                    <a:pt x="829475" y="723007"/>
                  </a:lnTo>
                  <a:lnTo>
                    <a:pt x="832387" y="735174"/>
                  </a:lnTo>
                  <a:lnTo>
                    <a:pt x="832459" y="735527"/>
                  </a:lnTo>
                  <a:lnTo>
                    <a:pt x="832876" y="739493"/>
                  </a:lnTo>
                  <a:lnTo>
                    <a:pt x="832950" y="748449"/>
                  </a:lnTo>
                  <a:lnTo>
                    <a:pt x="832556" y="752542"/>
                  </a:lnTo>
                  <a:lnTo>
                    <a:pt x="816631" y="788007"/>
                  </a:lnTo>
                  <a:lnTo>
                    <a:pt x="783994" y="808357"/>
                  </a:lnTo>
                  <a:lnTo>
                    <a:pt x="775387" y="810079"/>
                  </a:lnTo>
                  <a:lnTo>
                    <a:pt x="775544" y="810079"/>
                  </a:lnTo>
                  <a:lnTo>
                    <a:pt x="771070" y="8105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6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91454" y="267363"/>
            <a:ext cx="10074275" cy="2235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77110" marR="5080" indent="-2265045">
              <a:lnSpc>
                <a:spcPct val="116900"/>
              </a:lnSpc>
              <a:spcBef>
                <a:spcPts val="95"/>
              </a:spcBef>
            </a:pPr>
            <a:r>
              <a:rPr sz="6200" spc="570" dirty="0">
                <a:solidFill>
                  <a:srgbClr val="000000"/>
                </a:solidFill>
              </a:rPr>
              <a:t>Manajemen</a:t>
            </a:r>
            <a:r>
              <a:rPr sz="6200" spc="-530" dirty="0">
                <a:solidFill>
                  <a:srgbClr val="000000"/>
                </a:solidFill>
              </a:rPr>
              <a:t> </a:t>
            </a:r>
            <a:r>
              <a:rPr sz="6200" spc="459" dirty="0">
                <a:solidFill>
                  <a:srgbClr val="000000"/>
                </a:solidFill>
              </a:rPr>
              <a:t>Isu</a:t>
            </a:r>
            <a:r>
              <a:rPr sz="6200" spc="-525" dirty="0">
                <a:solidFill>
                  <a:srgbClr val="000000"/>
                </a:solidFill>
              </a:rPr>
              <a:t> </a:t>
            </a:r>
            <a:r>
              <a:rPr sz="6200" spc="400" dirty="0">
                <a:solidFill>
                  <a:srgbClr val="000000"/>
                </a:solidFill>
              </a:rPr>
              <a:t>Reputasi </a:t>
            </a:r>
            <a:r>
              <a:rPr sz="6200" spc="655" dirty="0">
                <a:solidFill>
                  <a:srgbClr val="000000"/>
                </a:solidFill>
              </a:rPr>
              <a:t>Selama</a:t>
            </a:r>
            <a:r>
              <a:rPr sz="6200" spc="-545" dirty="0">
                <a:solidFill>
                  <a:srgbClr val="000000"/>
                </a:solidFill>
              </a:rPr>
              <a:t> </a:t>
            </a:r>
            <a:r>
              <a:rPr sz="6200" spc="320" dirty="0">
                <a:solidFill>
                  <a:srgbClr val="000000"/>
                </a:solidFill>
              </a:rPr>
              <a:t>Krisis</a:t>
            </a:r>
            <a:endParaRPr sz="6200"/>
          </a:p>
        </p:txBody>
      </p:sp>
      <p:grpSp>
        <p:nvGrpSpPr>
          <p:cNvPr id="4" name="object 4"/>
          <p:cNvGrpSpPr/>
          <p:nvPr/>
        </p:nvGrpSpPr>
        <p:grpSpPr>
          <a:xfrm>
            <a:off x="319818" y="0"/>
            <a:ext cx="17968595" cy="9188450"/>
            <a:chOff x="319818" y="0"/>
            <a:chExt cx="17968595" cy="91884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34320" y="0"/>
              <a:ext cx="2853678" cy="205110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19818" y="217091"/>
              <a:ext cx="2234565" cy="810895"/>
            </a:xfrm>
            <a:custGeom>
              <a:avLst/>
              <a:gdLst/>
              <a:ahLst/>
              <a:cxnLst/>
              <a:rect l="l" t="t" r="r" b="b"/>
              <a:pathLst>
                <a:path w="2234565" h="810894">
                  <a:moveTo>
                    <a:pt x="70877" y="132561"/>
                  </a:moveTo>
                  <a:lnTo>
                    <a:pt x="61791" y="132561"/>
                  </a:lnTo>
                  <a:lnTo>
                    <a:pt x="57092" y="132119"/>
                  </a:lnTo>
                  <a:lnTo>
                    <a:pt x="57496" y="132119"/>
                  </a:lnTo>
                  <a:lnTo>
                    <a:pt x="49342" y="130535"/>
                  </a:lnTo>
                  <a:lnTo>
                    <a:pt x="16535" y="110351"/>
                  </a:lnTo>
                  <a:lnTo>
                    <a:pt x="449" y="75355"/>
                  </a:lnTo>
                  <a:lnTo>
                    <a:pt x="0" y="71053"/>
                  </a:lnTo>
                  <a:lnTo>
                    <a:pt x="2" y="61778"/>
                  </a:lnTo>
                  <a:lnTo>
                    <a:pt x="16013" y="22867"/>
                  </a:lnTo>
                  <a:lnTo>
                    <a:pt x="48577" y="2294"/>
                  </a:lnTo>
                  <a:lnTo>
                    <a:pt x="62022" y="11"/>
                  </a:lnTo>
                  <a:lnTo>
                    <a:pt x="70106" y="11"/>
                  </a:lnTo>
                  <a:lnTo>
                    <a:pt x="106396" y="13405"/>
                  </a:lnTo>
                  <a:lnTo>
                    <a:pt x="129068" y="44745"/>
                  </a:lnTo>
                  <a:lnTo>
                    <a:pt x="132513" y="61778"/>
                  </a:lnTo>
                  <a:lnTo>
                    <a:pt x="132481" y="71053"/>
                  </a:lnTo>
                  <a:lnTo>
                    <a:pt x="116335" y="109928"/>
                  </a:lnTo>
                  <a:lnTo>
                    <a:pt x="83701" y="130389"/>
                  </a:lnTo>
                  <a:lnTo>
                    <a:pt x="75180" y="132119"/>
                  </a:lnTo>
                  <a:lnTo>
                    <a:pt x="70877" y="132561"/>
                  </a:lnTo>
                  <a:close/>
                </a:path>
                <a:path w="2234565" h="810894">
                  <a:moveTo>
                    <a:pt x="771105" y="132575"/>
                  </a:moveTo>
                  <a:lnTo>
                    <a:pt x="762241" y="132575"/>
                  </a:lnTo>
                  <a:lnTo>
                    <a:pt x="757778" y="132142"/>
                  </a:lnTo>
                  <a:lnTo>
                    <a:pt x="757934" y="132142"/>
                  </a:lnTo>
                  <a:lnTo>
                    <a:pt x="749343" y="130428"/>
                  </a:lnTo>
                  <a:lnTo>
                    <a:pt x="716751" y="110158"/>
                  </a:lnTo>
                  <a:lnTo>
                    <a:pt x="700794" y="75036"/>
                  </a:lnTo>
                  <a:lnTo>
                    <a:pt x="700366" y="70724"/>
                  </a:lnTo>
                  <a:lnTo>
                    <a:pt x="700379" y="61800"/>
                  </a:lnTo>
                  <a:lnTo>
                    <a:pt x="714015" y="25800"/>
                  </a:lnTo>
                  <a:lnTo>
                    <a:pt x="745331" y="3413"/>
                  </a:lnTo>
                  <a:lnTo>
                    <a:pt x="762283" y="44"/>
                  </a:lnTo>
                  <a:lnTo>
                    <a:pt x="770982" y="44"/>
                  </a:lnTo>
                  <a:lnTo>
                    <a:pt x="807021" y="13588"/>
                  </a:lnTo>
                  <a:lnTo>
                    <a:pt x="829491" y="44846"/>
                  </a:lnTo>
                  <a:lnTo>
                    <a:pt x="832902" y="61800"/>
                  </a:lnTo>
                  <a:lnTo>
                    <a:pt x="832902" y="70724"/>
                  </a:lnTo>
                  <a:lnTo>
                    <a:pt x="819415" y="106631"/>
                  </a:lnTo>
                  <a:lnTo>
                    <a:pt x="788098" y="129162"/>
                  </a:lnTo>
                  <a:lnTo>
                    <a:pt x="775417" y="132142"/>
                  </a:lnTo>
                  <a:lnTo>
                    <a:pt x="771105" y="132575"/>
                  </a:lnTo>
                  <a:close/>
                </a:path>
                <a:path w="2234565" h="810894">
                  <a:moveTo>
                    <a:pt x="1472171" y="132575"/>
                  </a:moveTo>
                  <a:lnTo>
                    <a:pt x="1463311" y="132575"/>
                  </a:lnTo>
                  <a:lnTo>
                    <a:pt x="1458846" y="132143"/>
                  </a:lnTo>
                  <a:lnTo>
                    <a:pt x="1459001" y="132143"/>
                  </a:lnTo>
                  <a:lnTo>
                    <a:pt x="1450412" y="130429"/>
                  </a:lnTo>
                  <a:lnTo>
                    <a:pt x="1417817" y="110158"/>
                  </a:lnTo>
                  <a:lnTo>
                    <a:pt x="1401861" y="75035"/>
                  </a:lnTo>
                  <a:lnTo>
                    <a:pt x="1401432" y="70724"/>
                  </a:lnTo>
                  <a:lnTo>
                    <a:pt x="1401446" y="61800"/>
                  </a:lnTo>
                  <a:lnTo>
                    <a:pt x="1415082" y="25800"/>
                  </a:lnTo>
                  <a:lnTo>
                    <a:pt x="1446401" y="3413"/>
                  </a:lnTo>
                  <a:lnTo>
                    <a:pt x="1463353" y="44"/>
                  </a:lnTo>
                  <a:lnTo>
                    <a:pt x="1472049" y="44"/>
                  </a:lnTo>
                  <a:lnTo>
                    <a:pt x="1508088" y="13588"/>
                  </a:lnTo>
                  <a:lnTo>
                    <a:pt x="1530557" y="44846"/>
                  </a:lnTo>
                  <a:lnTo>
                    <a:pt x="1533970" y="70724"/>
                  </a:lnTo>
                  <a:lnTo>
                    <a:pt x="1533577" y="74810"/>
                  </a:lnTo>
                  <a:lnTo>
                    <a:pt x="1517741" y="109987"/>
                  </a:lnTo>
                  <a:lnTo>
                    <a:pt x="1485021" y="130429"/>
                  </a:lnTo>
                  <a:lnTo>
                    <a:pt x="1476483" y="132143"/>
                  </a:lnTo>
                  <a:lnTo>
                    <a:pt x="1472171" y="132575"/>
                  </a:lnTo>
                  <a:close/>
                </a:path>
                <a:path w="2234565" h="810894">
                  <a:moveTo>
                    <a:pt x="2172495" y="132571"/>
                  </a:moveTo>
                  <a:lnTo>
                    <a:pt x="2163614" y="132571"/>
                  </a:lnTo>
                  <a:lnTo>
                    <a:pt x="2159293" y="132137"/>
                  </a:lnTo>
                  <a:lnTo>
                    <a:pt x="2124121" y="116085"/>
                  </a:lnTo>
                  <a:lnTo>
                    <a:pt x="2103914" y="83390"/>
                  </a:lnTo>
                  <a:lnTo>
                    <a:pt x="2103848" y="83168"/>
                  </a:lnTo>
                  <a:lnTo>
                    <a:pt x="2102236" y="74829"/>
                  </a:lnTo>
                  <a:lnTo>
                    <a:pt x="2102192" y="74600"/>
                  </a:lnTo>
                  <a:lnTo>
                    <a:pt x="2101813" y="70507"/>
                  </a:lnTo>
                  <a:lnTo>
                    <a:pt x="2101844" y="61551"/>
                  </a:lnTo>
                  <a:lnTo>
                    <a:pt x="2102262" y="57554"/>
                  </a:lnTo>
                  <a:lnTo>
                    <a:pt x="2102296" y="57232"/>
                  </a:lnTo>
                  <a:lnTo>
                    <a:pt x="2103971" y="49089"/>
                  </a:lnTo>
                  <a:lnTo>
                    <a:pt x="2104054" y="48685"/>
                  </a:lnTo>
                  <a:lnTo>
                    <a:pt x="2124720" y="16013"/>
                  </a:lnTo>
                  <a:lnTo>
                    <a:pt x="2160081" y="382"/>
                  </a:lnTo>
                  <a:lnTo>
                    <a:pt x="2164407" y="0"/>
                  </a:lnTo>
                  <a:lnTo>
                    <a:pt x="2172265" y="0"/>
                  </a:lnTo>
                  <a:lnTo>
                    <a:pt x="2208789" y="13828"/>
                  </a:lnTo>
                  <a:lnTo>
                    <a:pt x="2230990" y="44979"/>
                  </a:lnTo>
                  <a:lnTo>
                    <a:pt x="2233865" y="57232"/>
                  </a:lnTo>
                  <a:lnTo>
                    <a:pt x="2233929" y="57554"/>
                  </a:lnTo>
                  <a:lnTo>
                    <a:pt x="2234329" y="61551"/>
                  </a:lnTo>
                  <a:lnTo>
                    <a:pt x="2234379" y="70507"/>
                  </a:lnTo>
                  <a:lnTo>
                    <a:pt x="2233985" y="74600"/>
                  </a:lnTo>
                  <a:lnTo>
                    <a:pt x="2233963" y="74829"/>
                  </a:lnTo>
                  <a:lnTo>
                    <a:pt x="2232322" y="83168"/>
                  </a:lnTo>
                  <a:lnTo>
                    <a:pt x="2232278" y="83390"/>
                  </a:lnTo>
                  <a:lnTo>
                    <a:pt x="2231090" y="87329"/>
                  </a:lnTo>
                  <a:lnTo>
                    <a:pt x="2231024" y="87547"/>
                  </a:lnTo>
                  <a:lnTo>
                    <a:pt x="2208535" y="118992"/>
                  </a:lnTo>
                  <a:lnTo>
                    <a:pt x="2176814" y="132137"/>
                  </a:lnTo>
                  <a:lnTo>
                    <a:pt x="2176969" y="132137"/>
                  </a:lnTo>
                  <a:lnTo>
                    <a:pt x="2172495" y="132571"/>
                  </a:lnTo>
                  <a:close/>
                </a:path>
                <a:path w="2234565" h="810894">
                  <a:moveTo>
                    <a:pt x="70877" y="810504"/>
                  </a:moveTo>
                  <a:lnTo>
                    <a:pt x="61793" y="810504"/>
                  </a:lnTo>
                  <a:lnTo>
                    <a:pt x="57100" y="810062"/>
                  </a:lnTo>
                  <a:lnTo>
                    <a:pt x="57500" y="810062"/>
                  </a:lnTo>
                  <a:lnTo>
                    <a:pt x="49342" y="808477"/>
                  </a:lnTo>
                  <a:lnTo>
                    <a:pt x="16535" y="788294"/>
                  </a:lnTo>
                  <a:lnTo>
                    <a:pt x="449" y="753297"/>
                  </a:lnTo>
                  <a:lnTo>
                    <a:pt x="0" y="748995"/>
                  </a:lnTo>
                  <a:lnTo>
                    <a:pt x="0" y="739735"/>
                  </a:lnTo>
                  <a:lnTo>
                    <a:pt x="16013" y="700810"/>
                  </a:lnTo>
                  <a:lnTo>
                    <a:pt x="48577" y="680236"/>
                  </a:lnTo>
                  <a:lnTo>
                    <a:pt x="61706" y="677987"/>
                  </a:lnTo>
                  <a:lnTo>
                    <a:pt x="65740" y="677987"/>
                  </a:lnTo>
                  <a:lnTo>
                    <a:pt x="65740" y="678292"/>
                  </a:lnTo>
                  <a:lnTo>
                    <a:pt x="70092" y="678292"/>
                  </a:lnTo>
                  <a:lnTo>
                    <a:pt x="74405" y="678683"/>
                  </a:lnTo>
                  <a:lnTo>
                    <a:pt x="82539" y="680236"/>
                  </a:lnTo>
                  <a:lnTo>
                    <a:pt x="82686" y="680236"/>
                  </a:lnTo>
                  <a:lnTo>
                    <a:pt x="115854" y="700429"/>
                  </a:lnTo>
                  <a:lnTo>
                    <a:pt x="132034" y="735429"/>
                  </a:lnTo>
                  <a:lnTo>
                    <a:pt x="132491" y="739735"/>
                  </a:lnTo>
                  <a:lnTo>
                    <a:pt x="132481" y="748995"/>
                  </a:lnTo>
                  <a:lnTo>
                    <a:pt x="116335" y="787870"/>
                  </a:lnTo>
                  <a:lnTo>
                    <a:pt x="83701" y="808332"/>
                  </a:lnTo>
                  <a:lnTo>
                    <a:pt x="75180" y="810062"/>
                  </a:lnTo>
                  <a:lnTo>
                    <a:pt x="70877" y="810504"/>
                  </a:lnTo>
                  <a:close/>
                </a:path>
                <a:path w="2234565" h="810894">
                  <a:moveTo>
                    <a:pt x="766637" y="678326"/>
                  </a:moveTo>
                  <a:lnTo>
                    <a:pt x="758846" y="678326"/>
                  </a:lnTo>
                  <a:lnTo>
                    <a:pt x="762285" y="677987"/>
                  </a:lnTo>
                  <a:lnTo>
                    <a:pt x="766637" y="677987"/>
                  </a:lnTo>
                  <a:lnTo>
                    <a:pt x="766637" y="678326"/>
                  </a:lnTo>
                  <a:close/>
                </a:path>
                <a:path w="2234565" h="810894">
                  <a:moveTo>
                    <a:pt x="770990" y="810525"/>
                  </a:moveTo>
                  <a:lnTo>
                    <a:pt x="762286" y="810525"/>
                  </a:lnTo>
                  <a:lnTo>
                    <a:pt x="757976" y="810100"/>
                  </a:lnTo>
                  <a:lnTo>
                    <a:pt x="722850" y="794192"/>
                  </a:lnTo>
                  <a:lnTo>
                    <a:pt x="702484" y="761452"/>
                  </a:lnTo>
                  <a:lnTo>
                    <a:pt x="700361" y="748607"/>
                  </a:lnTo>
                  <a:lnTo>
                    <a:pt x="700361" y="739904"/>
                  </a:lnTo>
                  <a:lnTo>
                    <a:pt x="709037" y="711200"/>
                  </a:lnTo>
                  <a:lnTo>
                    <a:pt x="709114" y="711056"/>
                  </a:lnTo>
                  <a:lnTo>
                    <a:pt x="737254" y="684696"/>
                  </a:lnTo>
                  <a:lnTo>
                    <a:pt x="758407" y="678326"/>
                  </a:lnTo>
                  <a:lnTo>
                    <a:pt x="770973" y="678326"/>
                  </a:lnTo>
                  <a:lnTo>
                    <a:pt x="806965" y="691826"/>
                  </a:lnTo>
                  <a:lnTo>
                    <a:pt x="829411" y="722915"/>
                  </a:lnTo>
                  <a:lnTo>
                    <a:pt x="832913" y="748607"/>
                  </a:lnTo>
                  <a:lnTo>
                    <a:pt x="832489" y="752916"/>
                  </a:lnTo>
                  <a:lnTo>
                    <a:pt x="816579" y="788038"/>
                  </a:lnTo>
                  <a:lnTo>
                    <a:pt x="783836" y="808402"/>
                  </a:lnTo>
                  <a:lnTo>
                    <a:pt x="775300" y="810100"/>
                  </a:lnTo>
                  <a:lnTo>
                    <a:pt x="770990" y="810525"/>
                  </a:lnTo>
                  <a:close/>
                </a:path>
                <a:path w="2234565" h="810894">
                  <a:moveTo>
                    <a:pt x="1467704" y="678326"/>
                  </a:moveTo>
                  <a:lnTo>
                    <a:pt x="1459911" y="678326"/>
                  </a:lnTo>
                  <a:lnTo>
                    <a:pt x="1463352" y="677987"/>
                  </a:lnTo>
                  <a:lnTo>
                    <a:pt x="1467704" y="677987"/>
                  </a:lnTo>
                  <a:lnTo>
                    <a:pt x="1467704" y="678326"/>
                  </a:lnTo>
                  <a:close/>
                </a:path>
                <a:path w="2234565" h="810894">
                  <a:moveTo>
                    <a:pt x="1472055" y="810525"/>
                  </a:moveTo>
                  <a:lnTo>
                    <a:pt x="1463352" y="810525"/>
                  </a:lnTo>
                  <a:lnTo>
                    <a:pt x="1459042" y="810100"/>
                  </a:lnTo>
                  <a:lnTo>
                    <a:pt x="1423917" y="794191"/>
                  </a:lnTo>
                  <a:lnTo>
                    <a:pt x="1403550" y="761451"/>
                  </a:lnTo>
                  <a:lnTo>
                    <a:pt x="1401428" y="748607"/>
                  </a:lnTo>
                  <a:lnTo>
                    <a:pt x="1401428" y="739904"/>
                  </a:lnTo>
                  <a:lnTo>
                    <a:pt x="1414893" y="704003"/>
                  </a:lnTo>
                  <a:lnTo>
                    <a:pt x="1446361" y="681366"/>
                  </a:lnTo>
                  <a:lnTo>
                    <a:pt x="1459472" y="678326"/>
                  </a:lnTo>
                  <a:lnTo>
                    <a:pt x="1472040" y="678326"/>
                  </a:lnTo>
                  <a:lnTo>
                    <a:pt x="1508031" y="691826"/>
                  </a:lnTo>
                  <a:lnTo>
                    <a:pt x="1530478" y="722915"/>
                  </a:lnTo>
                  <a:lnTo>
                    <a:pt x="1533980" y="748607"/>
                  </a:lnTo>
                  <a:lnTo>
                    <a:pt x="1533555" y="752916"/>
                  </a:lnTo>
                  <a:lnTo>
                    <a:pt x="1517645" y="788037"/>
                  </a:lnTo>
                  <a:lnTo>
                    <a:pt x="1484902" y="808402"/>
                  </a:lnTo>
                  <a:lnTo>
                    <a:pt x="1472055" y="810525"/>
                  </a:lnTo>
                  <a:close/>
                </a:path>
                <a:path w="2234565" h="810894">
                  <a:moveTo>
                    <a:pt x="2172498" y="810513"/>
                  </a:moveTo>
                  <a:lnTo>
                    <a:pt x="2163614" y="810513"/>
                  </a:lnTo>
                  <a:lnTo>
                    <a:pt x="2159293" y="810079"/>
                  </a:lnTo>
                  <a:lnTo>
                    <a:pt x="2124121" y="794027"/>
                  </a:lnTo>
                  <a:lnTo>
                    <a:pt x="2103914" y="761333"/>
                  </a:lnTo>
                  <a:lnTo>
                    <a:pt x="2102236" y="752771"/>
                  </a:lnTo>
                  <a:lnTo>
                    <a:pt x="2102192" y="752542"/>
                  </a:lnTo>
                  <a:lnTo>
                    <a:pt x="2101813" y="748449"/>
                  </a:lnTo>
                  <a:lnTo>
                    <a:pt x="2101844" y="739493"/>
                  </a:lnTo>
                  <a:lnTo>
                    <a:pt x="2102259" y="735527"/>
                  </a:lnTo>
                  <a:lnTo>
                    <a:pt x="2102296" y="735174"/>
                  </a:lnTo>
                  <a:lnTo>
                    <a:pt x="2103957" y="727098"/>
                  </a:lnTo>
                  <a:lnTo>
                    <a:pt x="2104054" y="726627"/>
                  </a:lnTo>
                  <a:lnTo>
                    <a:pt x="2124720" y="693955"/>
                  </a:lnTo>
                  <a:lnTo>
                    <a:pt x="2160081" y="678324"/>
                  </a:lnTo>
                  <a:lnTo>
                    <a:pt x="2164407" y="677942"/>
                  </a:lnTo>
                  <a:lnTo>
                    <a:pt x="2168770" y="677942"/>
                  </a:lnTo>
                  <a:lnTo>
                    <a:pt x="2168770" y="678324"/>
                  </a:lnTo>
                  <a:lnTo>
                    <a:pt x="2172653" y="678324"/>
                  </a:lnTo>
                  <a:lnTo>
                    <a:pt x="2208678" y="692023"/>
                  </a:lnTo>
                  <a:lnTo>
                    <a:pt x="2230903" y="723007"/>
                  </a:lnTo>
                  <a:lnTo>
                    <a:pt x="2233816" y="735174"/>
                  </a:lnTo>
                  <a:lnTo>
                    <a:pt x="2233888" y="735527"/>
                  </a:lnTo>
                  <a:lnTo>
                    <a:pt x="2234305" y="739493"/>
                  </a:lnTo>
                  <a:lnTo>
                    <a:pt x="2234379" y="748449"/>
                  </a:lnTo>
                  <a:lnTo>
                    <a:pt x="2233985" y="752542"/>
                  </a:lnTo>
                  <a:lnTo>
                    <a:pt x="2233963" y="752771"/>
                  </a:lnTo>
                  <a:lnTo>
                    <a:pt x="2232322" y="761110"/>
                  </a:lnTo>
                  <a:lnTo>
                    <a:pt x="2232278" y="761333"/>
                  </a:lnTo>
                  <a:lnTo>
                    <a:pt x="2231090" y="765272"/>
                  </a:lnTo>
                  <a:lnTo>
                    <a:pt x="2231024" y="765490"/>
                  </a:lnTo>
                  <a:lnTo>
                    <a:pt x="2208535" y="796935"/>
                  </a:lnTo>
                  <a:lnTo>
                    <a:pt x="2176815" y="810079"/>
                  </a:lnTo>
                  <a:lnTo>
                    <a:pt x="2176973" y="810079"/>
                  </a:lnTo>
                  <a:lnTo>
                    <a:pt x="2172498" y="8105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39680" y="3425457"/>
              <a:ext cx="142875" cy="1428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39680" y="3987432"/>
              <a:ext cx="142875" cy="1428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39680" y="4549407"/>
              <a:ext cx="142875" cy="14287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39680" y="5673357"/>
              <a:ext cx="142875" cy="14287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39680" y="6235332"/>
              <a:ext cx="142875" cy="14287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39680" y="6797307"/>
              <a:ext cx="142875" cy="14287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39680" y="7921257"/>
              <a:ext cx="142875" cy="14287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39680" y="8483232"/>
              <a:ext cx="142875" cy="14287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39680" y="9045207"/>
              <a:ext cx="142875" cy="142874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784080" y="2589322"/>
            <a:ext cx="11590655" cy="676910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66395" indent="-363855">
              <a:lnSpc>
                <a:spcPct val="100000"/>
              </a:lnSpc>
              <a:spcBef>
                <a:spcPts val="680"/>
              </a:spcBef>
              <a:buSzPct val="90625"/>
              <a:buAutoNum type="arabicPeriod"/>
              <a:tabLst>
                <a:tab pos="366395" algn="l"/>
              </a:tabLst>
            </a:pPr>
            <a:r>
              <a:rPr sz="3200" b="1" spc="360" dirty="0">
                <a:latin typeface="Trebuchet MS"/>
                <a:cs typeface="Trebuchet MS"/>
              </a:rPr>
              <a:t>Tanggung</a:t>
            </a:r>
            <a:r>
              <a:rPr sz="3200" b="1" spc="-285" dirty="0">
                <a:latin typeface="Trebuchet MS"/>
                <a:cs typeface="Trebuchet MS"/>
              </a:rPr>
              <a:t> </a:t>
            </a:r>
            <a:r>
              <a:rPr sz="3200" b="1" spc="330" dirty="0">
                <a:latin typeface="Trebuchet MS"/>
                <a:cs typeface="Trebuchet MS"/>
              </a:rPr>
              <a:t>Jawab</a:t>
            </a:r>
            <a:r>
              <a:rPr sz="3200" b="1" spc="-280" dirty="0">
                <a:latin typeface="Trebuchet MS"/>
                <a:cs typeface="Trebuchet MS"/>
              </a:rPr>
              <a:t> </a:t>
            </a:r>
            <a:r>
              <a:rPr sz="3200" b="1" spc="290" dirty="0">
                <a:latin typeface="Trebuchet MS"/>
                <a:cs typeface="Trebuchet MS"/>
              </a:rPr>
              <a:t>&amp;</a:t>
            </a:r>
            <a:r>
              <a:rPr sz="3200" b="1" spc="-280" dirty="0">
                <a:latin typeface="Trebuchet MS"/>
                <a:cs typeface="Trebuchet MS"/>
              </a:rPr>
              <a:t> </a:t>
            </a:r>
            <a:r>
              <a:rPr sz="3200" b="1" spc="200" dirty="0">
                <a:latin typeface="Trebuchet MS"/>
                <a:cs typeface="Trebuchet MS"/>
              </a:rPr>
              <a:t>Akuntabilitas</a:t>
            </a:r>
            <a:endParaRPr sz="3200">
              <a:latin typeface="Trebuchet MS"/>
              <a:cs typeface="Trebuchet MS"/>
            </a:endParaRPr>
          </a:p>
          <a:p>
            <a:pPr marL="704850" marR="3010535">
              <a:lnSpc>
                <a:spcPct val="115199"/>
              </a:lnSpc>
              <a:spcBef>
                <a:spcPts val="5"/>
              </a:spcBef>
            </a:pPr>
            <a:r>
              <a:rPr sz="3200" spc="-95" dirty="0">
                <a:latin typeface="Lucida Sans Unicode"/>
                <a:cs typeface="Lucida Sans Unicode"/>
              </a:rPr>
              <a:t>Akui</a:t>
            </a:r>
            <a:r>
              <a:rPr sz="3200" spc="-150" dirty="0">
                <a:latin typeface="Lucida Sans Unicode"/>
                <a:cs typeface="Lucida Sans Unicode"/>
              </a:rPr>
              <a:t> </a:t>
            </a:r>
            <a:r>
              <a:rPr sz="3200" spc="125" dirty="0">
                <a:latin typeface="Lucida Sans Unicode"/>
                <a:cs typeface="Lucida Sans Unicode"/>
              </a:rPr>
              <a:t>kesalahan</a:t>
            </a:r>
            <a:r>
              <a:rPr sz="3200" spc="-150" dirty="0">
                <a:latin typeface="Lucida Sans Unicode"/>
                <a:cs typeface="Lucida Sans Unicode"/>
              </a:rPr>
              <a:t> </a:t>
            </a:r>
            <a:r>
              <a:rPr sz="3200" spc="165" dirty="0">
                <a:latin typeface="Lucida Sans Unicode"/>
                <a:cs typeface="Lucida Sans Unicode"/>
              </a:rPr>
              <a:t>dengan</a:t>
            </a:r>
            <a:r>
              <a:rPr sz="3200" spc="-150" dirty="0">
                <a:latin typeface="Lucida Sans Unicode"/>
                <a:cs typeface="Lucida Sans Unicode"/>
              </a:rPr>
              <a:t> </a:t>
            </a:r>
            <a:r>
              <a:rPr sz="3200" spc="-75" dirty="0">
                <a:latin typeface="Lucida Sans Unicode"/>
                <a:cs typeface="Lucida Sans Unicode"/>
              </a:rPr>
              <a:t>jujur</a:t>
            </a:r>
            <a:r>
              <a:rPr sz="3200" spc="-145" dirty="0">
                <a:latin typeface="Lucida Sans Unicode"/>
                <a:cs typeface="Lucida Sans Unicode"/>
              </a:rPr>
              <a:t> </a:t>
            </a:r>
            <a:r>
              <a:rPr sz="3200" spc="50" dirty="0">
                <a:latin typeface="Lucida Sans Unicode"/>
                <a:cs typeface="Lucida Sans Unicode"/>
              </a:rPr>
              <a:t>(jika</a:t>
            </a:r>
            <a:r>
              <a:rPr sz="3200" spc="-150" dirty="0">
                <a:latin typeface="Lucida Sans Unicode"/>
                <a:cs typeface="Lucida Sans Unicode"/>
              </a:rPr>
              <a:t> </a:t>
            </a:r>
            <a:r>
              <a:rPr sz="3200" spc="310" dirty="0">
                <a:latin typeface="Lucida Sans Unicode"/>
                <a:cs typeface="Lucida Sans Unicode"/>
              </a:rPr>
              <a:t>ada) </a:t>
            </a:r>
            <a:r>
              <a:rPr sz="3200" spc="-20" dirty="0">
                <a:latin typeface="Lucida Sans Unicode"/>
                <a:cs typeface="Lucida Sans Unicode"/>
              </a:rPr>
              <a:t>Fokus</a:t>
            </a:r>
            <a:r>
              <a:rPr sz="3200" spc="-160" dirty="0">
                <a:latin typeface="Lucida Sans Unicode"/>
                <a:cs typeface="Lucida Sans Unicode"/>
              </a:rPr>
              <a:t> </a:t>
            </a:r>
            <a:r>
              <a:rPr sz="3200" spc="260" dirty="0">
                <a:latin typeface="Lucida Sans Unicode"/>
                <a:cs typeface="Lucida Sans Unicode"/>
              </a:rPr>
              <a:t>pada</a:t>
            </a:r>
            <a:r>
              <a:rPr sz="3200" spc="-155" dirty="0">
                <a:latin typeface="Lucida Sans Unicode"/>
                <a:cs typeface="Lucida Sans Unicode"/>
              </a:rPr>
              <a:t> </a:t>
            </a:r>
            <a:r>
              <a:rPr sz="3200" spc="-70" dirty="0">
                <a:latin typeface="Lucida Sans Unicode"/>
                <a:cs typeface="Lucida Sans Unicode"/>
              </a:rPr>
              <a:t>solusi,</a:t>
            </a:r>
            <a:r>
              <a:rPr sz="3200" spc="-155" dirty="0">
                <a:latin typeface="Lucida Sans Unicode"/>
                <a:cs typeface="Lucida Sans Unicode"/>
              </a:rPr>
              <a:t> </a:t>
            </a:r>
            <a:r>
              <a:rPr sz="3200" spc="80" dirty="0">
                <a:latin typeface="Lucida Sans Unicode"/>
                <a:cs typeface="Lucida Sans Unicode"/>
              </a:rPr>
              <a:t>bukan</a:t>
            </a:r>
            <a:r>
              <a:rPr sz="3200" spc="-160" dirty="0">
                <a:latin typeface="Lucida Sans Unicode"/>
                <a:cs typeface="Lucida Sans Unicode"/>
              </a:rPr>
              <a:t> </a:t>
            </a:r>
            <a:r>
              <a:rPr sz="3200" spc="175" dirty="0">
                <a:latin typeface="Lucida Sans Unicode"/>
                <a:cs typeface="Lucida Sans Unicode"/>
              </a:rPr>
              <a:t>alasan </a:t>
            </a:r>
            <a:r>
              <a:rPr sz="3200" spc="-30" dirty="0">
                <a:latin typeface="Lucida Sans Unicode"/>
                <a:cs typeface="Lucida Sans Unicode"/>
              </a:rPr>
              <a:t>Tunjukkan</a:t>
            </a:r>
            <a:r>
              <a:rPr sz="3200" spc="-160" dirty="0">
                <a:latin typeface="Lucida Sans Unicode"/>
                <a:cs typeface="Lucida Sans Unicode"/>
              </a:rPr>
              <a:t> </a:t>
            </a:r>
            <a:r>
              <a:rPr sz="3200" spc="95" dirty="0">
                <a:latin typeface="Lucida Sans Unicode"/>
                <a:cs typeface="Lucida Sans Unicode"/>
              </a:rPr>
              <a:t>langkah</a:t>
            </a:r>
            <a:r>
              <a:rPr sz="3200" spc="-160" dirty="0">
                <a:latin typeface="Lucida Sans Unicode"/>
                <a:cs typeface="Lucida Sans Unicode"/>
              </a:rPr>
              <a:t> </a:t>
            </a:r>
            <a:r>
              <a:rPr sz="3200" spc="90" dirty="0">
                <a:latin typeface="Lucida Sans Unicode"/>
                <a:cs typeface="Lucida Sans Unicode"/>
              </a:rPr>
              <a:t>perbaikan</a:t>
            </a:r>
            <a:r>
              <a:rPr sz="3200" spc="-160" dirty="0">
                <a:latin typeface="Lucida Sans Unicode"/>
                <a:cs typeface="Lucida Sans Unicode"/>
              </a:rPr>
              <a:t> </a:t>
            </a:r>
            <a:r>
              <a:rPr sz="3200" spc="-10" dirty="0">
                <a:latin typeface="Lucida Sans Unicode"/>
                <a:cs typeface="Lucida Sans Unicode"/>
              </a:rPr>
              <a:t>konkret</a:t>
            </a:r>
            <a:endParaRPr sz="3200">
              <a:latin typeface="Lucida Sans Unicode"/>
              <a:cs typeface="Lucida Sans Unicode"/>
            </a:endParaRPr>
          </a:p>
          <a:p>
            <a:pPr marL="445770" indent="-433070">
              <a:lnSpc>
                <a:spcPct val="100000"/>
              </a:lnSpc>
              <a:spcBef>
                <a:spcPts val="585"/>
              </a:spcBef>
              <a:buSzPct val="90625"/>
              <a:buAutoNum type="arabicPeriod" startAt="2"/>
              <a:tabLst>
                <a:tab pos="445770" algn="l"/>
              </a:tabLst>
            </a:pPr>
            <a:r>
              <a:rPr sz="3200" b="1" spc="340" dirty="0">
                <a:latin typeface="Trebuchet MS"/>
                <a:cs typeface="Trebuchet MS"/>
              </a:rPr>
              <a:t>Bangun</a:t>
            </a:r>
            <a:r>
              <a:rPr sz="3200" b="1" spc="-275" dirty="0">
                <a:latin typeface="Trebuchet MS"/>
                <a:cs typeface="Trebuchet MS"/>
              </a:rPr>
              <a:t> </a:t>
            </a:r>
            <a:r>
              <a:rPr sz="3200" b="1" spc="265" dirty="0">
                <a:latin typeface="Trebuchet MS"/>
                <a:cs typeface="Trebuchet MS"/>
              </a:rPr>
              <a:t>Narasi</a:t>
            </a:r>
            <a:r>
              <a:rPr sz="3200" b="1" spc="-275" dirty="0">
                <a:latin typeface="Trebuchet MS"/>
                <a:cs typeface="Trebuchet MS"/>
              </a:rPr>
              <a:t> </a:t>
            </a:r>
            <a:r>
              <a:rPr sz="3200" b="1" spc="90" dirty="0">
                <a:latin typeface="Trebuchet MS"/>
                <a:cs typeface="Trebuchet MS"/>
              </a:rPr>
              <a:t>Positif</a:t>
            </a:r>
            <a:endParaRPr sz="3200">
              <a:latin typeface="Trebuchet MS"/>
              <a:cs typeface="Trebuchet MS"/>
            </a:endParaRPr>
          </a:p>
          <a:p>
            <a:pPr marL="704850" marR="5080">
              <a:lnSpc>
                <a:spcPct val="115199"/>
              </a:lnSpc>
            </a:pPr>
            <a:r>
              <a:rPr sz="3200" dirty="0">
                <a:latin typeface="Lucida Sans Unicode"/>
                <a:cs typeface="Lucida Sans Unicode"/>
              </a:rPr>
              <a:t>Soroti</a:t>
            </a:r>
            <a:r>
              <a:rPr sz="3200" spc="-65" dirty="0">
                <a:latin typeface="Lucida Sans Unicode"/>
                <a:cs typeface="Lucida Sans Unicode"/>
              </a:rPr>
              <a:t> </a:t>
            </a:r>
            <a:r>
              <a:rPr sz="3200" dirty="0">
                <a:latin typeface="Lucida Sans Unicode"/>
                <a:cs typeface="Lucida Sans Unicode"/>
              </a:rPr>
              <a:t>aksi</a:t>
            </a:r>
            <a:r>
              <a:rPr sz="3200" spc="-60" dirty="0">
                <a:latin typeface="Lucida Sans Unicode"/>
                <a:cs typeface="Lucida Sans Unicode"/>
              </a:rPr>
              <a:t> </a:t>
            </a:r>
            <a:r>
              <a:rPr sz="3200" dirty="0">
                <a:latin typeface="Lucida Sans Unicode"/>
                <a:cs typeface="Lucida Sans Unicode"/>
              </a:rPr>
              <a:t>perbaikan,</a:t>
            </a:r>
            <a:r>
              <a:rPr sz="3200" spc="-60" dirty="0">
                <a:latin typeface="Lucida Sans Unicode"/>
                <a:cs typeface="Lucida Sans Unicode"/>
              </a:rPr>
              <a:t> </a:t>
            </a:r>
            <a:r>
              <a:rPr sz="3200" spc="80" dirty="0">
                <a:latin typeface="Lucida Sans Unicode"/>
                <a:cs typeface="Lucida Sans Unicode"/>
              </a:rPr>
              <a:t>bukan</a:t>
            </a:r>
            <a:r>
              <a:rPr sz="3200" spc="-60" dirty="0">
                <a:latin typeface="Lucida Sans Unicode"/>
                <a:cs typeface="Lucida Sans Unicode"/>
              </a:rPr>
              <a:t> </a:t>
            </a:r>
            <a:r>
              <a:rPr sz="3200" spc="200" dirty="0">
                <a:latin typeface="Lucida Sans Unicode"/>
                <a:cs typeface="Lucida Sans Unicode"/>
              </a:rPr>
              <a:t>hanya</a:t>
            </a:r>
            <a:r>
              <a:rPr sz="3200" spc="-60" dirty="0">
                <a:latin typeface="Lucida Sans Unicode"/>
                <a:cs typeface="Lucida Sans Unicode"/>
              </a:rPr>
              <a:t> </a:t>
            </a:r>
            <a:r>
              <a:rPr sz="3200" spc="120" dirty="0">
                <a:latin typeface="Lucida Sans Unicode"/>
                <a:cs typeface="Lucida Sans Unicode"/>
              </a:rPr>
              <a:t>permintaan</a:t>
            </a:r>
            <a:r>
              <a:rPr sz="3200" spc="-60" dirty="0">
                <a:latin typeface="Lucida Sans Unicode"/>
                <a:cs typeface="Lucida Sans Unicode"/>
              </a:rPr>
              <a:t> </a:t>
            </a:r>
            <a:r>
              <a:rPr sz="3200" spc="215" dirty="0">
                <a:latin typeface="Lucida Sans Unicode"/>
                <a:cs typeface="Lucida Sans Unicode"/>
              </a:rPr>
              <a:t>maaf </a:t>
            </a:r>
            <a:r>
              <a:rPr sz="3200" spc="-10" dirty="0">
                <a:latin typeface="Lucida Sans Unicode"/>
                <a:cs typeface="Lucida Sans Unicode"/>
              </a:rPr>
              <a:t>Amplifikasi</a:t>
            </a:r>
            <a:r>
              <a:rPr sz="3200" spc="-145" dirty="0">
                <a:latin typeface="Lucida Sans Unicode"/>
                <a:cs typeface="Lucida Sans Unicode"/>
              </a:rPr>
              <a:t> </a:t>
            </a:r>
            <a:r>
              <a:rPr sz="3200" dirty="0">
                <a:latin typeface="Lucida Sans Unicode"/>
                <a:cs typeface="Lucida Sans Unicode"/>
              </a:rPr>
              <a:t>kisah</a:t>
            </a:r>
            <a:r>
              <a:rPr sz="3200" spc="-140" dirty="0">
                <a:latin typeface="Lucida Sans Unicode"/>
                <a:cs typeface="Lucida Sans Unicode"/>
              </a:rPr>
              <a:t> </a:t>
            </a:r>
            <a:r>
              <a:rPr sz="3200" spc="-20" dirty="0">
                <a:latin typeface="Lucida Sans Unicode"/>
                <a:cs typeface="Lucida Sans Unicode"/>
              </a:rPr>
              <a:t>positif</a:t>
            </a:r>
            <a:r>
              <a:rPr sz="3200" spc="-140" dirty="0">
                <a:latin typeface="Lucida Sans Unicode"/>
                <a:cs typeface="Lucida Sans Unicode"/>
              </a:rPr>
              <a:t> </a:t>
            </a:r>
            <a:r>
              <a:rPr sz="3200" spc="65" dirty="0">
                <a:latin typeface="Lucida Sans Unicode"/>
                <a:cs typeface="Lucida Sans Unicode"/>
              </a:rPr>
              <a:t>dari</a:t>
            </a:r>
            <a:r>
              <a:rPr sz="3200" spc="-140" dirty="0">
                <a:latin typeface="Lucida Sans Unicode"/>
                <a:cs typeface="Lucida Sans Unicode"/>
              </a:rPr>
              <a:t> </a:t>
            </a:r>
            <a:r>
              <a:rPr sz="3200" spc="114" dirty="0">
                <a:latin typeface="Lucida Sans Unicode"/>
                <a:cs typeface="Lucida Sans Unicode"/>
              </a:rPr>
              <a:t>program</a:t>
            </a:r>
            <a:r>
              <a:rPr sz="3200" spc="-140" dirty="0">
                <a:latin typeface="Lucida Sans Unicode"/>
                <a:cs typeface="Lucida Sans Unicode"/>
              </a:rPr>
              <a:t> </a:t>
            </a:r>
            <a:r>
              <a:rPr sz="3200" spc="-20" dirty="0">
                <a:latin typeface="Lucida Sans Unicode"/>
                <a:cs typeface="Lucida Sans Unicode"/>
              </a:rPr>
              <a:t>lain</a:t>
            </a:r>
            <a:endParaRPr sz="3200">
              <a:latin typeface="Lucida Sans Unicode"/>
              <a:cs typeface="Lucida Sans Unicode"/>
            </a:endParaRPr>
          </a:p>
          <a:p>
            <a:pPr marL="704850">
              <a:lnSpc>
                <a:spcPct val="100000"/>
              </a:lnSpc>
              <a:spcBef>
                <a:spcPts val="585"/>
              </a:spcBef>
            </a:pPr>
            <a:r>
              <a:rPr sz="3200" dirty="0">
                <a:latin typeface="Lucida Sans Unicode"/>
                <a:cs typeface="Lucida Sans Unicode"/>
              </a:rPr>
              <a:t>Libatkan</a:t>
            </a:r>
            <a:r>
              <a:rPr sz="3200" spc="-85" dirty="0">
                <a:latin typeface="Lucida Sans Unicode"/>
                <a:cs typeface="Lucida Sans Unicode"/>
              </a:rPr>
              <a:t> </a:t>
            </a:r>
            <a:r>
              <a:rPr sz="3200" spc="50" dirty="0">
                <a:latin typeface="Lucida Sans Unicode"/>
                <a:cs typeface="Lucida Sans Unicode"/>
              </a:rPr>
              <a:t>stakeholder</a:t>
            </a:r>
            <a:r>
              <a:rPr sz="3200" spc="-75" dirty="0">
                <a:latin typeface="Lucida Sans Unicode"/>
                <a:cs typeface="Lucida Sans Unicode"/>
              </a:rPr>
              <a:t> </a:t>
            </a:r>
            <a:r>
              <a:rPr sz="3200" spc="215" dirty="0">
                <a:latin typeface="Lucida Sans Unicode"/>
                <a:cs typeface="Lucida Sans Unicode"/>
              </a:rPr>
              <a:t>dalam</a:t>
            </a:r>
            <a:r>
              <a:rPr sz="3200" spc="-70" dirty="0">
                <a:latin typeface="Lucida Sans Unicode"/>
                <a:cs typeface="Lucida Sans Unicode"/>
              </a:rPr>
              <a:t> </a:t>
            </a:r>
            <a:r>
              <a:rPr sz="3200" spc="-10" dirty="0">
                <a:latin typeface="Lucida Sans Unicode"/>
                <a:cs typeface="Lucida Sans Unicode"/>
              </a:rPr>
              <a:t>solusi</a:t>
            </a:r>
            <a:endParaRPr sz="3200">
              <a:latin typeface="Lucida Sans Unicode"/>
              <a:cs typeface="Lucida Sans Unicode"/>
            </a:endParaRPr>
          </a:p>
          <a:p>
            <a:pPr marL="459740" indent="-447040">
              <a:lnSpc>
                <a:spcPct val="100000"/>
              </a:lnSpc>
              <a:spcBef>
                <a:spcPts val="585"/>
              </a:spcBef>
              <a:buSzPct val="90625"/>
              <a:buAutoNum type="arabicPeriod" startAt="3"/>
              <a:tabLst>
                <a:tab pos="459740" algn="l"/>
              </a:tabLst>
            </a:pPr>
            <a:r>
              <a:rPr sz="3200" b="1" spc="235" dirty="0">
                <a:latin typeface="Trebuchet MS"/>
                <a:cs typeface="Trebuchet MS"/>
              </a:rPr>
              <a:t>Kendalikan</a:t>
            </a:r>
            <a:r>
              <a:rPr sz="3200" b="1" spc="-270" dirty="0">
                <a:latin typeface="Trebuchet MS"/>
                <a:cs typeface="Trebuchet MS"/>
              </a:rPr>
              <a:t> </a:t>
            </a:r>
            <a:r>
              <a:rPr sz="3200" b="1" spc="285" dirty="0">
                <a:latin typeface="Trebuchet MS"/>
                <a:cs typeface="Trebuchet MS"/>
              </a:rPr>
              <a:t>Media</a:t>
            </a:r>
            <a:r>
              <a:rPr sz="3200" b="1" spc="-265" dirty="0">
                <a:latin typeface="Trebuchet MS"/>
                <a:cs typeface="Trebuchet MS"/>
              </a:rPr>
              <a:t> </a:t>
            </a:r>
            <a:r>
              <a:rPr sz="3200" b="1" spc="225" dirty="0">
                <a:latin typeface="Trebuchet MS"/>
                <a:cs typeface="Trebuchet MS"/>
              </a:rPr>
              <a:t>Sosial</a:t>
            </a:r>
            <a:endParaRPr sz="3200">
              <a:latin typeface="Trebuchet MS"/>
              <a:cs typeface="Trebuchet MS"/>
            </a:endParaRPr>
          </a:p>
          <a:p>
            <a:pPr marL="704850">
              <a:lnSpc>
                <a:spcPct val="100000"/>
              </a:lnSpc>
              <a:spcBef>
                <a:spcPts val="585"/>
              </a:spcBef>
            </a:pPr>
            <a:r>
              <a:rPr sz="3200" spc="65" dirty="0">
                <a:latin typeface="Lucida Sans Unicode"/>
                <a:cs typeface="Lucida Sans Unicode"/>
              </a:rPr>
              <a:t>Respons</a:t>
            </a:r>
            <a:r>
              <a:rPr sz="3200" spc="-145" dirty="0">
                <a:latin typeface="Lucida Sans Unicode"/>
                <a:cs typeface="Lucida Sans Unicode"/>
              </a:rPr>
              <a:t> </a:t>
            </a:r>
            <a:r>
              <a:rPr sz="3200" spc="195" dirty="0">
                <a:latin typeface="Lucida Sans Unicode"/>
                <a:cs typeface="Lucida Sans Unicode"/>
              </a:rPr>
              <a:t>cepat</a:t>
            </a:r>
            <a:r>
              <a:rPr sz="3200" spc="-145" dirty="0">
                <a:latin typeface="Lucida Sans Unicode"/>
                <a:cs typeface="Lucida Sans Unicode"/>
              </a:rPr>
              <a:t> </a:t>
            </a:r>
            <a:r>
              <a:rPr sz="3200" spc="-229" dirty="0">
                <a:latin typeface="Lucida Sans Unicode"/>
                <a:cs typeface="Lucida Sans Unicode"/>
              </a:rPr>
              <a:t>(1-</a:t>
            </a:r>
            <a:r>
              <a:rPr sz="3200" spc="-190" dirty="0">
                <a:latin typeface="Lucida Sans Unicode"/>
                <a:cs typeface="Lucida Sans Unicode"/>
              </a:rPr>
              <a:t>2</a:t>
            </a:r>
            <a:r>
              <a:rPr sz="3200" spc="-145" dirty="0">
                <a:latin typeface="Lucida Sans Unicode"/>
                <a:cs typeface="Lucida Sans Unicode"/>
              </a:rPr>
              <a:t> </a:t>
            </a:r>
            <a:r>
              <a:rPr sz="3200" spc="225" dirty="0">
                <a:latin typeface="Lucida Sans Unicode"/>
                <a:cs typeface="Lucida Sans Unicode"/>
              </a:rPr>
              <a:t>jam)</a:t>
            </a:r>
            <a:r>
              <a:rPr sz="3200" spc="-145" dirty="0">
                <a:latin typeface="Lucida Sans Unicode"/>
                <a:cs typeface="Lucida Sans Unicode"/>
              </a:rPr>
              <a:t> </a:t>
            </a:r>
            <a:r>
              <a:rPr sz="3200" spc="140" dirty="0">
                <a:latin typeface="Lucida Sans Unicode"/>
                <a:cs typeface="Lucida Sans Unicode"/>
              </a:rPr>
              <a:t>terhadap</a:t>
            </a:r>
            <a:r>
              <a:rPr sz="3200" spc="-145" dirty="0">
                <a:latin typeface="Lucida Sans Unicode"/>
                <a:cs typeface="Lucida Sans Unicode"/>
              </a:rPr>
              <a:t> </a:t>
            </a:r>
            <a:r>
              <a:rPr sz="3200" spc="45" dirty="0">
                <a:latin typeface="Lucida Sans Unicode"/>
                <a:cs typeface="Lucida Sans Unicode"/>
              </a:rPr>
              <a:t>komplain</a:t>
            </a:r>
            <a:endParaRPr sz="3200">
              <a:latin typeface="Lucida Sans Unicode"/>
              <a:cs typeface="Lucida Sans Unicode"/>
            </a:endParaRPr>
          </a:p>
          <a:p>
            <a:pPr marL="704850" marR="394335">
              <a:lnSpc>
                <a:spcPct val="115199"/>
              </a:lnSpc>
            </a:pPr>
            <a:r>
              <a:rPr sz="3200" spc="125" dirty="0">
                <a:latin typeface="Lucida Sans Unicode"/>
                <a:cs typeface="Lucida Sans Unicode"/>
              </a:rPr>
              <a:t>Lawan</a:t>
            </a:r>
            <a:r>
              <a:rPr sz="3200" spc="-140" dirty="0">
                <a:latin typeface="Lucida Sans Unicode"/>
                <a:cs typeface="Lucida Sans Unicode"/>
              </a:rPr>
              <a:t> </a:t>
            </a:r>
            <a:r>
              <a:rPr sz="3200" spc="65" dirty="0">
                <a:latin typeface="Lucida Sans Unicode"/>
                <a:cs typeface="Lucida Sans Unicode"/>
              </a:rPr>
              <a:t>hoaks</a:t>
            </a:r>
            <a:r>
              <a:rPr sz="3200" spc="-135" dirty="0">
                <a:latin typeface="Lucida Sans Unicode"/>
                <a:cs typeface="Lucida Sans Unicode"/>
              </a:rPr>
              <a:t> </a:t>
            </a:r>
            <a:r>
              <a:rPr sz="3200" spc="165" dirty="0">
                <a:latin typeface="Lucida Sans Unicode"/>
                <a:cs typeface="Lucida Sans Unicode"/>
              </a:rPr>
              <a:t>dengan</a:t>
            </a:r>
            <a:r>
              <a:rPr sz="3200" spc="-135" dirty="0">
                <a:latin typeface="Lucida Sans Unicode"/>
                <a:cs typeface="Lucida Sans Unicode"/>
              </a:rPr>
              <a:t> </a:t>
            </a:r>
            <a:r>
              <a:rPr sz="3200" spc="75" dirty="0">
                <a:latin typeface="Lucida Sans Unicode"/>
                <a:cs typeface="Lucida Sans Unicode"/>
              </a:rPr>
              <a:t>fakta</a:t>
            </a:r>
            <a:r>
              <a:rPr sz="3200" spc="-135" dirty="0">
                <a:latin typeface="Lucida Sans Unicode"/>
                <a:cs typeface="Lucida Sans Unicode"/>
              </a:rPr>
              <a:t> </a:t>
            </a:r>
            <a:r>
              <a:rPr sz="3200" spc="55" dirty="0">
                <a:latin typeface="Lucida Sans Unicode"/>
                <a:cs typeface="Lucida Sans Unicode"/>
              </a:rPr>
              <a:t>visual</a:t>
            </a:r>
            <a:r>
              <a:rPr sz="3200" spc="-135" dirty="0">
                <a:latin typeface="Lucida Sans Unicode"/>
                <a:cs typeface="Lucida Sans Unicode"/>
              </a:rPr>
              <a:t> </a:t>
            </a:r>
            <a:r>
              <a:rPr sz="3200" dirty="0">
                <a:latin typeface="Lucida Sans Unicode"/>
                <a:cs typeface="Lucida Sans Unicode"/>
              </a:rPr>
              <a:t>(infografis,</a:t>
            </a:r>
            <a:r>
              <a:rPr sz="3200" spc="-135" dirty="0">
                <a:latin typeface="Lucida Sans Unicode"/>
                <a:cs typeface="Lucida Sans Unicode"/>
              </a:rPr>
              <a:t> </a:t>
            </a:r>
            <a:r>
              <a:rPr sz="3200" spc="125" dirty="0">
                <a:latin typeface="Lucida Sans Unicode"/>
                <a:cs typeface="Lucida Sans Unicode"/>
              </a:rPr>
              <a:t>video) </a:t>
            </a:r>
            <a:r>
              <a:rPr sz="3200" spc="-10" dirty="0">
                <a:latin typeface="Lucida Sans Unicode"/>
                <a:cs typeface="Lucida Sans Unicode"/>
              </a:rPr>
              <a:t>Monitor</a:t>
            </a:r>
            <a:r>
              <a:rPr sz="3200" spc="-80" dirty="0">
                <a:latin typeface="Lucida Sans Unicode"/>
                <a:cs typeface="Lucida Sans Unicode"/>
              </a:rPr>
              <a:t> </a:t>
            </a:r>
            <a:r>
              <a:rPr sz="3200" spc="80" dirty="0">
                <a:latin typeface="Lucida Sans Unicode"/>
                <a:cs typeface="Lucida Sans Unicode"/>
              </a:rPr>
              <a:t>sentimen</a:t>
            </a:r>
            <a:r>
              <a:rPr sz="3200" spc="-80" dirty="0">
                <a:latin typeface="Lucida Sans Unicode"/>
                <a:cs typeface="Lucida Sans Unicode"/>
              </a:rPr>
              <a:t> </a:t>
            </a:r>
            <a:r>
              <a:rPr sz="3200" spc="195" dirty="0">
                <a:latin typeface="Lucida Sans Unicode"/>
                <a:cs typeface="Lucida Sans Unicode"/>
              </a:rPr>
              <a:t>secara</a:t>
            </a:r>
            <a:r>
              <a:rPr sz="3200" spc="-80" dirty="0">
                <a:latin typeface="Lucida Sans Unicode"/>
                <a:cs typeface="Lucida Sans Unicode"/>
              </a:rPr>
              <a:t> </a:t>
            </a:r>
            <a:r>
              <a:rPr sz="3200" dirty="0">
                <a:latin typeface="Lucida Sans Unicode"/>
                <a:cs typeface="Lucida Sans Unicode"/>
              </a:rPr>
              <a:t>real-</a:t>
            </a:r>
            <a:r>
              <a:rPr sz="3200" spc="60" dirty="0">
                <a:latin typeface="Lucida Sans Unicode"/>
                <a:cs typeface="Lucida Sans Unicode"/>
              </a:rPr>
              <a:t>time</a:t>
            </a:r>
            <a:endParaRPr sz="3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93261" y="7172219"/>
            <a:ext cx="1694737" cy="311477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05893" y="1"/>
            <a:ext cx="3082106" cy="229658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459513" cy="2070132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0" y="9167786"/>
            <a:ext cx="2319655" cy="1119505"/>
          </a:xfrm>
          <a:custGeom>
            <a:avLst/>
            <a:gdLst/>
            <a:ahLst/>
            <a:cxnLst/>
            <a:rect l="l" t="t" r="r" b="b"/>
            <a:pathLst>
              <a:path w="2319655" h="1119504">
                <a:moveTo>
                  <a:pt x="2214475" y="156040"/>
                </a:moveTo>
                <a:lnTo>
                  <a:pt x="615204" y="156040"/>
                </a:lnTo>
                <a:lnTo>
                  <a:pt x="670852" y="154520"/>
                </a:lnTo>
                <a:lnTo>
                  <a:pt x="729417" y="150394"/>
                </a:lnTo>
                <a:lnTo>
                  <a:pt x="778873" y="145229"/>
                </a:lnTo>
                <a:lnTo>
                  <a:pt x="828078" y="138879"/>
                </a:lnTo>
                <a:lnTo>
                  <a:pt x="877057" y="131500"/>
                </a:lnTo>
                <a:lnTo>
                  <a:pt x="925839" y="123248"/>
                </a:lnTo>
                <a:lnTo>
                  <a:pt x="974450" y="114281"/>
                </a:lnTo>
                <a:lnTo>
                  <a:pt x="1022918" y="104753"/>
                </a:lnTo>
                <a:lnTo>
                  <a:pt x="1312214" y="44566"/>
                </a:lnTo>
                <a:lnTo>
                  <a:pt x="1360431" y="35490"/>
                </a:lnTo>
                <a:lnTo>
                  <a:pt x="1408720" y="27102"/>
                </a:lnTo>
                <a:lnTo>
                  <a:pt x="1457108" y="19561"/>
                </a:lnTo>
                <a:lnTo>
                  <a:pt x="1505623" y="13021"/>
                </a:lnTo>
                <a:lnTo>
                  <a:pt x="1554290" y="7638"/>
                </a:lnTo>
                <a:lnTo>
                  <a:pt x="1603336" y="3559"/>
                </a:lnTo>
                <a:lnTo>
                  <a:pt x="1652193" y="971"/>
                </a:lnTo>
                <a:lnTo>
                  <a:pt x="1701482" y="0"/>
                </a:lnTo>
                <a:lnTo>
                  <a:pt x="1751033" y="810"/>
                </a:lnTo>
                <a:lnTo>
                  <a:pt x="1800871" y="3559"/>
                </a:lnTo>
                <a:lnTo>
                  <a:pt x="1851025" y="8403"/>
                </a:lnTo>
                <a:lnTo>
                  <a:pt x="1901521" y="15499"/>
                </a:lnTo>
                <a:lnTo>
                  <a:pt x="1947453" y="24314"/>
                </a:lnTo>
                <a:lnTo>
                  <a:pt x="1993273" y="35898"/>
                </a:lnTo>
                <a:lnTo>
                  <a:pt x="2038368" y="50417"/>
                </a:lnTo>
                <a:lnTo>
                  <a:pt x="2082126" y="68033"/>
                </a:lnTo>
                <a:lnTo>
                  <a:pt x="2123935" y="88913"/>
                </a:lnTo>
                <a:lnTo>
                  <a:pt x="2163184" y="113222"/>
                </a:lnTo>
                <a:lnTo>
                  <a:pt x="2199261" y="141124"/>
                </a:lnTo>
                <a:lnTo>
                  <a:pt x="2214475" y="156040"/>
                </a:lnTo>
                <a:close/>
              </a:path>
              <a:path w="2319655" h="1119504">
                <a:moveTo>
                  <a:pt x="2204335" y="1119213"/>
                </a:moveTo>
                <a:lnTo>
                  <a:pt x="0" y="1119213"/>
                </a:lnTo>
                <a:lnTo>
                  <a:pt x="0" y="29605"/>
                </a:lnTo>
                <a:lnTo>
                  <a:pt x="230228" y="97425"/>
                </a:lnTo>
                <a:lnTo>
                  <a:pt x="275977" y="109843"/>
                </a:lnTo>
                <a:lnTo>
                  <a:pt x="321658" y="121191"/>
                </a:lnTo>
                <a:lnTo>
                  <a:pt x="367644" y="131275"/>
                </a:lnTo>
                <a:lnTo>
                  <a:pt x="414308" y="139904"/>
                </a:lnTo>
                <a:lnTo>
                  <a:pt x="462023" y="146888"/>
                </a:lnTo>
                <a:lnTo>
                  <a:pt x="511162" y="152032"/>
                </a:lnTo>
                <a:lnTo>
                  <a:pt x="562098" y="155147"/>
                </a:lnTo>
                <a:lnTo>
                  <a:pt x="615204" y="156040"/>
                </a:lnTo>
                <a:lnTo>
                  <a:pt x="2214475" y="156040"/>
                </a:lnTo>
                <a:lnTo>
                  <a:pt x="2231554" y="172784"/>
                </a:lnTo>
                <a:lnTo>
                  <a:pt x="2259450" y="208368"/>
                </a:lnTo>
                <a:lnTo>
                  <a:pt x="2282338" y="248039"/>
                </a:lnTo>
                <a:lnTo>
                  <a:pt x="2299502" y="291458"/>
                </a:lnTo>
                <a:lnTo>
                  <a:pt x="2310713" y="336509"/>
                </a:lnTo>
                <a:lnTo>
                  <a:pt x="2316926" y="382788"/>
                </a:lnTo>
                <a:lnTo>
                  <a:pt x="2319097" y="429888"/>
                </a:lnTo>
                <a:lnTo>
                  <a:pt x="2318181" y="477407"/>
                </a:lnTo>
                <a:lnTo>
                  <a:pt x="2315133" y="524938"/>
                </a:lnTo>
                <a:lnTo>
                  <a:pt x="2310908" y="572076"/>
                </a:lnTo>
                <a:lnTo>
                  <a:pt x="2305979" y="620445"/>
                </a:lnTo>
                <a:lnTo>
                  <a:pt x="2300445" y="669263"/>
                </a:lnTo>
                <a:lnTo>
                  <a:pt x="2294220" y="718393"/>
                </a:lnTo>
                <a:lnTo>
                  <a:pt x="2287213" y="767702"/>
                </a:lnTo>
                <a:lnTo>
                  <a:pt x="2279338" y="817053"/>
                </a:lnTo>
                <a:lnTo>
                  <a:pt x="2270505" y="866312"/>
                </a:lnTo>
                <a:lnTo>
                  <a:pt x="2260627" y="915343"/>
                </a:lnTo>
                <a:lnTo>
                  <a:pt x="2249615" y="964010"/>
                </a:lnTo>
                <a:lnTo>
                  <a:pt x="2237381" y="1012179"/>
                </a:lnTo>
                <a:lnTo>
                  <a:pt x="2223838" y="1059715"/>
                </a:lnTo>
                <a:lnTo>
                  <a:pt x="2208896" y="1106481"/>
                </a:lnTo>
                <a:lnTo>
                  <a:pt x="2204335" y="1119213"/>
                </a:lnTo>
                <a:close/>
              </a:path>
            </a:pathLst>
          </a:custGeom>
          <a:solidFill>
            <a:srgbClr val="072B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84153" y="778649"/>
            <a:ext cx="11490325" cy="10407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650" spc="120" dirty="0">
                <a:solidFill>
                  <a:srgbClr val="000000"/>
                </a:solidFill>
                <a:latin typeface="Arial"/>
                <a:cs typeface="Arial"/>
              </a:rPr>
              <a:t>PEMULIHAN</a:t>
            </a:r>
            <a:r>
              <a:rPr sz="665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6650" spc="125" dirty="0">
                <a:solidFill>
                  <a:srgbClr val="000000"/>
                </a:solidFill>
                <a:latin typeface="Arial"/>
                <a:cs typeface="Arial"/>
              </a:rPr>
              <a:t>PASCA-</a:t>
            </a:r>
            <a:r>
              <a:rPr sz="6650" spc="-90" dirty="0">
                <a:solidFill>
                  <a:srgbClr val="000000"/>
                </a:solidFill>
                <a:latin typeface="Arial"/>
                <a:cs typeface="Arial"/>
              </a:rPr>
              <a:t>KRISIS</a:t>
            </a:r>
            <a:endParaRPr sz="665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49864" y="3052236"/>
            <a:ext cx="171450" cy="17144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49864" y="3614211"/>
            <a:ext cx="171450" cy="17144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49864" y="4176186"/>
            <a:ext cx="171450" cy="17144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49864" y="5300136"/>
            <a:ext cx="171450" cy="17144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49864" y="5862111"/>
            <a:ext cx="171450" cy="17144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49864" y="6424086"/>
            <a:ext cx="171450" cy="17144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49864" y="7548036"/>
            <a:ext cx="171450" cy="17144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49864" y="8110011"/>
            <a:ext cx="171450" cy="17144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49864" y="8671986"/>
            <a:ext cx="171450" cy="171449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374650" indent="-361950">
              <a:lnSpc>
                <a:spcPct val="100000"/>
              </a:lnSpc>
              <a:spcBef>
                <a:spcPts val="685"/>
              </a:spcBef>
              <a:buAutoNum type="arabicPeriod"/>
              <a:tabLst>
                <a:tab pos="374650" algn="l"/>
              </a:tabLst>
            </a:pPr>
            <a:r>
              <a:rPr dirty="0"/>
              <a:t>Evaluasi</a:t>
            </a:r>
            <a:r>
              <a:rPr spc="-40" dirty="0"/>
              <a:t> </a:t>
            </a:r>
            <a:r>
              <a:rPr spc="-45" dirty="0"/>
              <a:t>(Lesson</a:t>
            </a:r>
            <a:r>
              <a:rPr spc="-35" dirty="0"/>
              <a:t> </a:t>
            </a:r>
            <a:r>
              <a:rPr spc="70" dirty="0"/>
              <a:t>Learned)</a:t>
            </a:r>
          </a:p>
          <a:p>
            <a:pPr marL="703580" marR="5279390">
              <a:lnSpc>
                <a:spcPct val="115199"/>
              </a:lnSpc>
            </a:pPr>
            <a:r>
              <a:rPr b="0" spc="-125" dirty="0">
                <a:latin typeface="Lucida Sans Unicode"/>
                <a:cs typeface="Lucida Sans Unicode"/>
              </a:rPr>
              <a:t>Analisis</a:t>
            </a:r>
            <a:r>
              <a:rPr b="0" spc="-114" dirty="0">
                <a:latin typeface="Lucida Sans Unicode"/>
                <a:cs typeface="Lucida Sans Unicode"/>
              </a:rPr>
              <a:t> </a:t>
            </a:r>
            <a:r>
              <a:rPr b="0" spc="60" dirty="0">
                <a:latin typeface="Lucida Sans Unicode"/>
                <a:cs typeface="Lucida Sans Unicode"/>
              </a:rPr>
              <a:t>akar</a:t>
            </a:r>
            <a:r>
              <a:rPr b="0" spc="-110" dirty="0">
                <a:latin typeface="Lucida Sans Unicode"/>
                <a:cs typeface="Lucida Sans Unicode"/>
              </a:rPr>
              <a:t> </a:t>
            </a:r>
            <a:r>
              <a:rPr b="0" dirty="0">
                <a:latin typeface="Lucida Sans Unicode"/>
                <a:cs typeface="Lucida Sans Unicode"/>
              </a:rPr>
              <a:t>masalah</a:t>
            </a:r>
            <a:r>
              <a:rPr b="0" spc="-114" dirty="0">
                <a:latin typeface="Lucida Sans Unicode"/>
                <a:cs typeface="Lucida Sans Unicode"/>
              </a:rPr>
              <a:t> </a:t>
            </a:r>
            <a:r>
              <a:rPr b="0" dirty="0">
                <a:latin typeface="Lucida Sans Unicode"/>
                <a:cs typeface="Lucida Sans Unicode"/>
              </a:rPr>
              <a:t>&amp;</a:t>
            </a:r>
            <a:r>
              <a:rPr b="0" spc="-110" dirty="0">
                <a:latin typeface="Lucida Sans Unicode"/>
                <a:cs typeface="Lucida Sans Unicode"/>
              </a:rPr>
              <a:t> </a:t>
            </a:r>
            <a:r>
              <a:rPr b="0" spc="-95" dirty="0">
                <a:latin typeface="Lucida Sans Unicode"/>
                <a:cs typeface="Lucida Sans Unicode"/>
              </a:rPr>
              <a:t>respons</a:t>
            </a:r>
            <a:r>
              <a:rPr b="0" spc="-110" dirty="0">
                <a:latin typeface="Lucida Sans Unicode"/>
                <a:cs typeface="Lucida Sans Unicode"/>
              </a:rPr>
              <a:t> </a:t>
            </a:r>
            <a:r>
              <a:rPr b="0" spc="-170" dirty="0">
                <a:latin typeface="Lucida Sans Unicode"/>
                <a:cs typeface="Lucida Sans Unicode"/>
              </a:rPr>
              <a:t>krisis </a:t>
            </a:r>
            <a:r>
              <a:rPr b="0" spc="-70" dirty="0">
                <a:latin typeface="Lucida Sans Unicode"/>
                <a:cs typeface="Lucida Sans Unicode"/>
              </a:rPr>
              <a:t>Identifikasi</a:t>
            </a:r>
            <a:r>
              <a:rPr b="0" spc="-135" dirty="0">
                <a:latin typeface="Lucida Sans Unicode"/>
                <a:cs typeface="Lucida Sans Unicode"/>
              </a:rPr>
              <a:t> </a:t>
            </a:r>
            <a:r>
              <a:rPr b="0" spc="85" dirty="0">
                <a:latin typeface="Lucida Sans Unicode"/>
                <a:cs typeface="Lucida Sans Unicode"/>
              </a:rPr>
              <a:t>celah</a:t>
            </a:r>
            <a:r>
              <a:rPr b="0" spc="-135" dirty="0">
                <a:latin typeface="Lucida Sans Unicode"/>
                <a:cs typeface="Lucida Sans Unicode"/>
              </a:rPr>
              <a:t> </a:t>
            </a:r>
            <a:r>
              <a:rPr b="0" spc="-10" dirty="0">
                <a:latin typeface="Lucida Sans Unicode"/>
                <a:cs typeface="Lucida Sans Unicode"/>
              </a:rPr>
              <a:t>sistem/prosedur</a:t>
            </a:r>
          </a:p>
          <a:p>
            <a:pPr marL="703580">
              <a:lnSpc>
                <a:spcPct val="100000"/>
              </a:lnSpc>
              <a:spcBef>
                <a:spcPts val="585"/>
              </a:spcBef>
            </a:pPr>
            <a:r>
              <a:rPr b="0" spc="-100" dirty="0">
                <a:latin typeface="Lucida Sans Unicode"/>
                <a:cs typeface="Lucida Sans Unicode"/>
              </a:rPr>
              <a:t>Dokumentasikan</a:t>
            </a:r>
            <a:r>
              <a:rPr b="0" spc="-114" dirty="0">
                <a:latin typeface="Lucida Sans Unicode"/>
                <a:cs typeface="Lucida Sans Unicode"/>
              </a:rPr>
              <a:t> </a:t>
            </a:r>
            <a:r>
              <a:rPr b="0" spc="60" dirty="0">
                <a:latin typeface="Lucida Sans Unicode"/>
                <a:cs typeface="Lucida Sans Unicode"/>
              </a:rPr>
              <a:t>pembelajaran</a:t>
            </a:r>
            <a:r>
              <a:rPr b="0" spc="-114" dirty="0">
                <a:latin typeface="Lucida Sans Unicode"/>
                <a:cs typeface="Lucida Sans Unicode"/>
              </a:rPr>
              <a:t> </a:t>
            </a:r>
            <a:r>
              <a:rPr b="0" spc="-270" dirty="0">
                <a:latin typeface="Lucida Sans Unicode"/>
                <a:cs typeface="Lucida Sans Unicode"/>
              </a:rPr>
              <a:t>untuk</a:t>
            </a:r>
            <a:r>
              <a:rPr b="0" spc="-114" dirty="0">
                <a:latin typeface="Lucida Sans Unicode"/>
                <a:cs typeface="Lucida Sans Unicode"/>
              </a:rPr>
              <a:t> </a:t>
            </a:r>
            <a:r>
              <a:rPr b="0" spc="85" dirty="0">
                <a:latin typeface="Lucida Sans Unicode"/>
                <a:cs typeface="Lucida Sans Unicode"/>
              </a:rPr>
              <a:t>pencegahan</a:t>
            </a:r>
          </a:p>
          <a:p>
            <a:pPr marL="459105" indent="-446405">
              <a:lnSpc>
                <a:spcPct val="100000"/>
              </a:lnSpc>
              <a:spcBef>
                <a:spcPts val="585"/>
              </a:spcBef>
              <a:buAutoNum type="arabicPeriod" startAt="2"/>
              <a:tabLst>
                <a:tab pos="459105" algn="l"/>
              </a:tabLst>
            </a:pPr>
            <a:r>
              <a:rPr spc="85" dirty="0"/>
              <a:t>Rebranding</a:t>
            </a:r>
            <a:r>
              <a:rPr spc="-40" dirty="0"/>
              <a:t> </a:t>
            </a:r>
            <a:r>
              <a:rPr spc="-10" dirty="0"/>
              <a:t>Reputasi</a:t>
            </a:r>
          </a:p>
          <a:p>
            <a:pPr marL="703580" marR="5080">
              <a:lnSpc>
                <a:spcPct val="115199"/>
              </a:lnSpc>
            </a:pPr>
            <a:r>
              <a:rPr b="0" spc="-145" dirty="0">
                <a:latin typeface="Lucida Sans Unicode"/>
                <a:cs typeface="Lucida Sans Unicode"/>
              </a:rPr>
              <a:t>Luncurkan</a:t>
            </a:r>
            <a:r>
              <a:rPr b="0" spc="-120" dirty="0">
                <a:latin typeface="Lucida Sans Unicode"/>
                <a:cs typeface="Lucida Sans Unicode"/>
              </a:rPr>
              <a:t> </a:t>
            </a:r>
            <a:r>
              <a:rPr b="0" dirty="0">
                <a:latin typeface="Lucida Sans Unicode"/>
                <a:cs typeface="Lucida Sans Unicode"/>
              </a:rPr>
              <a:t>program</a:t>
            </a:r>
            <a:r>
              <a:rPr b="0" spc="-125" dirty="0">
                <a:latin typeface="Lucida Sans Unicode"/>
                <a:cs typeface="Lucida Sans Unicode"/>
              </a:rPr>
              <a:t> </a:t>
            </a:r>
            <a:r>
              <a:rPr b="0" spc="-40" dirty="0">
                <a:latin typeface="Lucida Sans Unicode"/>
                <a:cs typeface="Lucida Sans Unicode"/>
              </a:rPr>
              <a:t>transparansi</a:t>
            </a:r>
            <a:r>
              <a:rPr b="0" spc="-120" dirty="0">
                <a:latin typeface="Lucida Sans Unicode"/>
                <a:cs typeface="Lucida Sans Unicode"/>
              </a:rPr>
              <a:t> </a:t>
            </a:r>
            <a:r>
              <a:rPr b="0" spc="-80" dirty="0">
                <a:latin typeface="Lucida Sans Unicode"/>
                <a:cs typeface="Lucida Sans Unicode"/>
              </a:rPr>
              <a:t>(e.g.,</a:t>
            </a:r>
            <a:r>
              <a:rPr b="0" spc="-125" dirty="0">
                <a:latin typeface="Lucida Sans Unicode"/>
                <a:cs typeface="Lucida Sans Unicode"/>
              </a:rPr>
              <a:t> </a:t>
            </a:r>
            <a:r>
              <a:rPr b="0" spc="50" dirty="0">
                <a:latin typeface="Lucida Sans Unicode"/>
                <a:cs typeface="Lucida Sans Unicode"/>
              </a:rPr>
              <a:t>laporan</a:t>
            </a:r>
            <a:r>
              <a:rPr b="0" spc="-120" dirty="0">
                <a:latin typeface="Lucida Sans Unicode"/>
                <a:cs typeface="Lucida Sans Unicode"/>
              </a:rPr>
              <a:t> </a:t>
            </a:r>
            <a:r>
              <a:rPr b="0" dirty="0">
                <a:latin typeface="Lucida Sans Unicode"/>
                <a:cs typeface="Lucida Sans Unicode"/>
              </a:rPr>
              <a:t>keuangan</a:t>
            </a:r>
            <a:r>
              <a:rPr b="0" spc="-120" dirty="0">
                <a:latin typeface="Lucida Sans Unicode"/>
                <a:cs typeface="Lucida Sans Unicode"/>
              </a:rPr>
              <a:t> </a:t>
            </a:r>
            <a:r>
              <a:rPr b="0" spc="-10" dirty="0">
                <a:latin typeface="Lucida Sans Unicode"/>
                <a:cs typeface="Lucida Sans Unicode"/>
              </a:rPr>
              <a:t>publik) </a:t>
            </a:r>
            <a:r>
              <a:rPr b="0" dirty="0">
                <a:latin typeface="Lucida Sans Unicode"/>
                <a:cs typeface="Lucida Sans Unicode"/>
              </a:rPr>
              <a:t>Perkenalkan</a:t>
            </a:r>
            <a:r>
              <a:rPr b="0" spc="-95" dirty="0">
                <a:latin typeface="Lucida Sans Unicode"/>
                <a:cs typeface="Lucida Sans Unicode"/>
              </a:rPr>
              <a:t> </a:t>
            </a:r>
            <a:r>
              <a:rPr b="0" spc="-105" dirty="0">
                <a:latin typeface="Lucida Sans Unicode"/>
                <a:cs typeface="Lucida Sans Unicode"/>
              </a:rPr>
              <a:t>inisiatif</a:t>
            </a:r>
            <a:r>
              <a:rPr b="0" spc="-90" dirty="0">
                <a:latin typeface="Lucida Sans Unicode"/>
                <a:cs typeface="Lucida Sans Unicode"/>
              </a:rPr>
              <a:t> </a:t>
            </a:r>
            <a:r>
              <a:rPr b="0" dirty="0">
                <a:latin typeface="Lucida Sans Unicode"/>
                <a:cs typeface="Lucida Sans Unicode"/>
              </a:rPr>
              <a:t>baru</a:t>
            </a:r>
            <a:r>
              <a:rPr b="0" spc="-90" dirty="0">
                <a:latin typeface="Lucida Sans Unicode"/>
                <a:cs typeface="Lucida Sans Unicode"/>
              </a:rPr>
              <a:t> </a:t>
            </a:r>
            <a:r>
              <a:rPr b="0" dirty="0">
                <a:latin typeface="Lucida Sans Unicode"/>
                <a:cs typeface="Lucida Sans Unicode"/>
              </a:rPr>
              <a:t>yang</a:t>
            </a:r>
            <a:r>
              <a:rPr b="0" spc="-90" dirty="0">
                <a:latin typeface="Lucida Sans Unicode"/>
                <a:cs typeface="Lucida Sans Unicode"/>
              </a:rPr>
              <a:t> </a:t>
            </a:r>
            <a:r>
              <a:rPr b="0" dirty="0">
                <a:latin typeface="Lucida Sans Unicode"/>
                <a:cs typeface="Lucida Sans Unicode"/>
              </a:rPr>
              <a:t>relevan</a:t>
            </a:r>
            <a:r>
              <a:rPr b="0" spc="-90" dirty="0">
                <a:latin typeface="Lucida Sans Unicode"/>
                <a:cs typeface="Lucida Sans Unicode"/>
              </a:rPr>
              <a:t> </a:t>
            </a:r>
            <a:r>
              <a:rPr b="0" spc="60" dirty="0">
                <a:latin typeface="Lucida Sans Unicode"/>
                <a:cs typeface="Lucida Sans Unicode"/>
              </a:rPr>
              <a:t>dengan</a:t>
            </a:r>
            <a:r>
              <a:rPr b="0" spc="-90" dirty="0">
                <a:latin typeface="Lucida Sans Unicode"/>
                <a:cs typeface="Lucida Sans Unicode"/>
              </a:rPr>
              <a:t> </a:t>
            </a:r>
            <a:r>
              <a:rPr b="0" spc="-30" dirty="0">
                <a:latin typeface="Lucida Sans Unicode"/>
                <a:cs typeface="Lucida Sans Unicode"/>
              </a:rPr>
              <a:t>nilai</a:t>
            </a:r>
            <a:r>
              <a:rPr b="0" spc="-90" dirty="0">
                <a:latin typeface="Lucida Sans Unicode"/>
                <a:cs typeface="Lucida Sans Unicode"/>
              </a:rPr>
              <a:t> </a:t>
            </a:r>
            <a:r>
              <a:rPr b="0" spc="-10" dirty="0">
                <a:latin typeface="Lucida Sans Unicode"/>
                <a:cs typeface="Lucida Sans Unicode"/>
              </a:rPr>
              <a:t>organisasi </a:t>
            </a:r>
            <a:r>
              <a:rPr b="0" spc="-25" dirty="0">
                <a:latin typeface="Lucida Sans Unicode"/>
                <a:cs typeface="Lucida Sans Unicode"/>
              </a:rPr>
              <a:t>Libatkan</a:t>
            </a:r>
            <a:r>
              <a:rPr b="0" spc="-185" dirty="0">
                <a:latin typeface="Lucida Sans Unicode"/>
                <a:cs typeface="Lucida Sans Unicode"/>
              </a:rPr>
              <a:t> </a:t>
            </a:r>
            <a:r>
              <a:rPr b="0" spc="-110" dirty="0">
                <a:latin typeface="Lucida Sans Unicode"/>
                <a:cs typeface="Lucida Sans Unicode"/>
              </a:rPr>
              <a:t>figur</a:t>
            </a:r>
            <a:r>
              <a:rPr b="0" spc="-145" dirty="0">
                <a:latin typeface="Lucida Sans Unicode"/>
                <a:cs typeface="Lucida Sans Unicode"/>
              </a:rPr>
              <a:t> </a:t>
            </a:r>
            <a:r>
              <a:rPr b="0" dirty="0">
                <a:latin typeface="Lucida Sans Unicode"/>
                <a:cs typeface="Lucida Sans Unicode"/>
              </a:rPr>
              <a:t>kredibel</a:t>
            </a:r>
            <a:r>
              <a:rPr b="0" spc="-160" dirty="0">
                <a:latin typeface="Lucida Sans Unicode"/>
                <a:cs typeface="Lucida Sans Unicode"/>
              </a:rPr>
              <a:t> </a:t>
            </a:r>
            <a:r>
              <a:rPr b="0" spc="105" dirty="0">
                <a:latin typeface="Lucida Sans Unicode"/>
                <a:cs typeface="Lucida Sans Unicode"/>
              </a:rPr>
              <a:t>sebagai</a:t>
            </a:r>
            <a:r>
              <a:rPr b="0" spc="-165" dirty="0">
                <a:latin typeface="Lucida Sans Unicode"/>
                <a:cs typeface="Lucida Sans Unicode"/>
              </a:rPr>
              <a:t> </a:t>
            </a:r>
            <a:r>
              <a:rPr b="0" spc="-20" dirty="0">
                <a:latin typeface="Lucida Sans Unicode"/>
                <a:cs typeface="Lucida Sans Unicode"/>
              </a:rPr>
              <a:t>duta</a:t>
            </a:r>
          </a:p>
          <a:p>
            <a:pPr marL="472440" indent="-459740">
              <a:lnSpc>
                <a:spcPct val="100000"/>
              </a:lnSpc>
              <a:spcBef>
                <a:spcPts val="585"/>
              </a:spcBef>
              <a:buAutoNum type="arabicPeriod" startAt="3"/>
              <a:tabLst>
                <a:tab pos="472440" algn="l"/>
              </a:tabLst>
            </a:pPr>
            <a:r>
              <a:rPr spc="80" dirty="0"/>
              <a:t>Engagement</a:t>
            </a:r>
            <a:r>
              <a:rPr dirty="0"/>
              <a:t> </a:t>
            </a:r>
            <a:r>
              <a:rPr spc="-10" dirty="0"/>
              <a:t>Publik</a:t>
            </a:r>
          </a:p>
          <a:p>
            <a:pPr marL="703580">
              <a:lnSpc>
                <a:spcPct val="100000"/>
              </a:lnSpc>
              <a:spcBef>
                <a:spcPts val="585"/>
              </a:spcBef>
            </a:pPr>
            <a:r>
              <a:rPr b="0" spc="114" dirty="0">
                <a:latin typeface="Lucida Sans Unicode"/>
                <a:cs typeface="Lucida Sans Unicode"/>
              </a:rPr>
              <a:t>Gelar</a:t>
            </a:r>
            <a:r>
              <a:rPr b="0" spc="-75" dirty="0">
                <a:latin typeface="Lucida Sans Unicode"/>
                <a:cs typeface="Lucida Sans Unicode"/>
              </a:rPr>
              <a:t> </a:t>
            </a:r>
            <a:r>
              <a:rPr b="0" dirty="0">
                <a:latin typeface="Lucida Sans Unicode"/>
                <a:cs typeface="Lucida Sans Unicode"/>
              </a:rPr>
              <a:t>kegiatan</a:t>
            </a:r>
            <a:r>
              <a:rPr b="0" spc="-75" dirty="0">
                <a:latin typeface="Lucida Sans Unicode"/>
                <a:cs typeface="Lucida Sans Unicode"/>
              </a:rPr>
              <a:t> </a:t>
            </a:r>
            <a:r>
              <a:rPr b="0" spc="-80" dirty="0">
                <a:latin typeface="Lucida Sans Unicode"/>
                <a:cs typeface="Lucida Sans Unicode"/>
              </a:rPr>
              <a:t>sosial</a:t>
            </a:r>
            <a:r>
              <a:rPr b="0" spc="-70" dirty="0">
                <a:latin typeface="Lucida Sans Unicode"/>
                <a:cs typeface="Lucida Sans Unicode"/>
              </a:rPr>
              <a:t> </a:t>
            </a:r>
            <a:r>
              <a:rPr b="0" spc="-25" dirty="0">
                <a:latin typeface="Lucida Sans Unicode"/>
                <a:cs typeface="Lucida Sans Unicode"/>
              </a:rPr>
              <a:t>terbuka</a:t>
            </a:r>
            <a:r>
              <a:rPr b="0" spc="-75" dirty="0">
                <a:latin typeface="Lucida Sans Unicode"/>
                <a:cs typeface="Lucida Sans Unicode"/>
              </a:rPr>
              <a:t> </a:t>
            </a:r>
            <a:r>
              <a:rPr b="0" spc="-270" dirty="0">
                <a:latin typeface="Lucida Sans Unicode"/>
                <a:cs typeface="Lucida Sans Unicode"/>
              </a:rPr>
              <a:t>untuk</a:t>
            </a:r>
            <a:r>
              <a:rPr b="0" spc="-75" dirty="0">
                <a:latin typeface="Lucida Sans Unicode"/>
                <a:cs typeface="Lucida Sans Unicode"/>
              </a:rPr>
              <a:t> </a:t>
            </a:r>
            <a:r>
              <a:rPr b="0" spc="-350" dirty="0">
                <a:latin typeface="Lucida Sans Unicode"/>
                <a:cs typeface="Lucida Sans Unicode"/>
              </a:rPr>
              <a:t>umum</a:t>
            </a:r>
          </a:p>
          <a:p>
            <a:pPr marL="703580" marR="1254760">
              <a:lnSpc>
                <a:spcPct val="115199"/>
              </a:lnSpc>
            </a:pPr>
            <a:r>
              <a:rPr b="0" spc="-85" dirty="0">
                <a:latin typeface="Lucida Sans Unicode"/>
                <a:cs typeface="Lucida Sans Unicode"/>
              </a:rPr>
              <a:t>Tingkatkan</a:t>
            </a:r>
            <a:r>
              <a:rPr b="0" spc="-100" dirty="0">
                <a:latin typeface="Lucida Sans Unicode"/>
                <a:cs typeface="Lucida Sans Unicode"/>
              </a:rPr>
              <a:t> </a:t>
            </a:r>
            <a:r>
              <a:rPr b="0" spc="-95" dirty="0">
                <a:latin typeface="Lucida Sans Unicode"/>
                <a:cs typeface="Lucida Sans Unicode"/>
              </a:rPr>
              <a:t>interaksi </a:t>
            </a:r>
            <a:r>
              <a:rPr b="0" dirty="0">
                <a:latin typeface="Lucida Sans Unicode"/>
                <a:cs typeface="Lucida Sans Unicode"/>
              </a:rPr>
              <a:t>di</a:t>
            </a:r>
            <a:r>
              <a:rPr b="0" spc="-95" dirty="0">
                <a:latin typeface="Lucida Sans Unicode"/>
                <a:cs typeface="Lucida Sans Unicode"/>
              </a:rPr>
              <a:t> </a:t>
            </a:r>
            <a:r>
              <a:rPr b="0" dirty="0">
                <a:latin typeface="Lucida Sans Unicode"/>
                <a:cs typeface="Lucida Sans Unicode"/>
              </a:rPr>
              <a:t>media</a:t>
            </a:r>
            <a:r>
              <a:rPr b="0" spc="-100" dirty="0">
                <a:latin typeface="Lucida Sans Unicode"/>
                <a:cs typeface="Lucida Sans Unicode"/>
              </a:rPr>
              <a:t> </a:t>
            </a:r>
            <a:r>
              <a:rPr b="0" spc="-80" dirty="0">
                <a:latin typeface="Lucida Sans Unicode"/>
                <a:cs typeface="Lucida Sans Unicode"/>
              </a:rPr>
              <a:t>sosial</a:t>
            </a:r>
            <a:r>
              <a:rPr b="0" spc="-95" dirty="0">
                <a:latin typeface="Lucida Sans Unicode"/>
                <a:cs typeface="Lucida Sans Unicode"/>
              </a:rPr>
              <a:t> </a:t>
            </a:r>
            <a:r>
              <a:rPr b="0" spc="60" dirty="0">
                <a:latin typeface="Lucida Sans Unicode"/>
                <a:cs typeface="Lucida Sans Unicode"/>
              </a:rPr>
              <a:t>dengan</a:t>
            </a:r>
            <a:r>
              <a:rPr b="0" spc="-95" dirty="0">
                <a:latin typeface="Lucida Sans Unicode"/>
                <a:cs typeface="Lucida Sans Unicode"/>
              </a:rPr>
              <a:t> </a:t>
            </a:r>
            <a:r>
              <a:rPr b="0" spc="-100" dirty="0">
                <a:latin typeface="Lucida Sans Unicode"/>
                <a:cs typeface="Lucida Sans Unicode"/>
              </a:rPr>
              <a:t>konten </a:t>
            </a:r>
            <a:r>
              <a:rPr b="0" spc="-10" dirty="0">
                <a:latin typeface="Lucida Sans Unicode"/>
                <a:cs typeface="Lucida Sans Unicode"/>
              </a:rPr>
              <a:t>positif </a:t>
            </a:r>
            <a:r>
              <a:rPr b="0" dirty="0">
                <a:latin typeface="Lucida Sans Unicode"/>
                <a:cs typeface="Lucida Sans Unicode"/>
              </a:rPr>
              <a:t>Berikan</a:t>
            </a:r>
            <a:r>
              <a:rPr b="0" spc="-60" dirty="0">
                <a:latin typeface="Lucida Sans Unicode"/>
                <a:cs typeface="Lucida Sans Unicode"/>
              </a:rPr>
              <a:t> </a:t>
            </a:r>
            <a:r>
              <a:rPr b="0" spc="50" dirty="0">
                <a:latin typeface="Lucida Sans Unicode"/>
                <a:cs typeface="Lucida Sans Unicode"/>
              </a:rPr>
              <a:t>update</a:t>
            </a:r>
            <a:r>
              <a:rPr b="0" spc="-60" dirty="0">
                <a:latin typeface="Lucida Sans Unicode"/>
                <a:cs typeface="Lucida Sans Unicode"/>
              </a:rPr>
              <a:t> </a:t>
            </a:r>
            <a:r>
              <a:rPr b="0" spc="-200" dirty="0">
                <a:latin typeface="Lucida Sans Unicode"/>
                <a:cs typeface="Lucida Sans Unicode"/>
              </a:rPr>
              <a:t>rutin</a:t>
            </a:r>
            <a:r>
              <a:rPr b="0" spc="-60" dirty="0">
                <a:latin typeface="Lucida Sans Unicode"/>
                <a:cs typeface="Lucida Sans Unicode"/>
              </a:rPr>
              <a:t> </a:t>
            </a:r>
            <a:r>
              <a:rPr b="0" dirty="0">
                <a:latin typeface="Lucida Sans Unicode"/>
                <a:cs typeface="Lucida Sans Unicode"/>
              </a:rPr>
              <a:t>tentang</a:t>
            </a:r>
            <a:r>
              <a:rPr b="0" spc="-60" dirty="0">
                <a:latin typeface="Lucida Sans Unicode"/>
                <a:cs typeface="Lucida Sans Unicode"/>
              </a:rPr>
              <a:t> </a:t>
            </a:r>
            <a:r>
              <a:rPr b="0" dirty="0">
                <a:latin typeface="Lucida Sans Unicode"/>
                <a:cs typeface="Lucida Sans Unicode"/>
              </a:rPr>
              <a:t>perkembangan</a:t>
            </a:r>
            <a:r>
              <a:rPr b="0" spc="-60" dirty="0">
                <a:latin typeface="Lucida Sans Unicode"/>
                <a:cs typeface="Lucida Sans Unicode"/>
              </a:rPr>
              <a:t> </a:t>
            </a:r>
            <a:r>
              <a:rPr b="0" spc="-10" dirty="0">
                <a:latin typeface="Lucida Sans Unicode"/>
                <a:cs typeface="Lucida Sans Unicode"/>
              </a:rPr>
              <a:t>perbaikan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839637" y="8008663"/>
            <a:ext cx="748959" cy="130266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1115" y="743209"/>
            <a:ext cx="1253481" cy="67537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6685948" y="927622"/>
            <a:ext cx="50800" cy="3175"/>
          </a:xfrm>
          <a:custGeom>
            <a:avLst/>
            <a:gdLst/>
            <a:ahLst/>
            <a:cxnLst/>
            <a:rect l="l" t="t" r="r" b="b"/>
            <a:pathLst>
              <a:path w="50800" h="3175">
                <a:moveTo>
                  <a:pt x="50651" y="0"/>
                </a:moveTo>
                <a:lnTo>
                  <a:pt x="36663" y="317"/>
                </a:lnTo>
                <a:lnTo>
                  <a:pt x="22925" y="1081"/>
                </a:lnTo>
                <a:lnTo>
                  <a:pt x="10387" y="2072"/>
                </a:lnTo>
                <a:lnTo>
                  <a:pt x="0" y="3070"/>
                </a:lnTo>
              </a:path>
            </a:pathLst>
          </a:custGeom>
          <a:ln w="9464">
            <a:solidFill>
              <a:srgbClr val="FFE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6706254" y="923360"/>
            <a:ext cx="137160" cy="673100"/>
            <a:chOff x="16706254" y="923360"/>
            <a:chExt cx="137160" cy="673100"/>
          </a:xfrm>
        </p:grpSpPr>
        <p:sp>
          <p:nvSpPr>
            <p:cNvPr id="6" name="object 6"/>
            <p:cNvSpPr/>
            <p:nvPr/>
          </p:nvSpPr>
          <p:spPr>
            <a:xfrm>
              <a:off x="16710990" y="928133"/>
              <a:ext cx="49530" cy="663575"/>
            </a:xfrm>
            <a:custGeom>
              <a:avLst/>
              <a:gdLst/>
              <a:ahLst/>
              <a:cxnLst/>
              <a:rect l="l" t="t" r="r" b="b"/>
              <a:pathLst>
                <a:path w="49530" h="663575">
                  <a:moveTo>
                    <a:pt x="49434" y="647208"/>
                  </a:moveTo>
                  <a:lnTo>
                    <a:pt x="36859" y="650499"/>
                  </a:lnTo>
                  <a:lnTo>
                    <a:pt x="24429" y="654233"/>
                  </a:lnTo>
                  <a:lnTo>
                    <a:pt x="12142" y="658409"/>
                  </a:lnTo>
                  <a:lnTo>
                    <a:pt x="0" y="663027"/>
                  </a:lnTo>
                </a:path>
                <a:path w="49530" h="663575">
                  <a:moveTo>
                    <a:pt x="22278" y="655058"/>
                  </a:moveTo>
                  <a:lnTo>
                    <a:pt x="19762" y="603807"/>
                  </a:lnTo>
                  <a:lnTo>
                    <a:pt x="17989" y="553105"/>
                  </a:lnTo>
                  <a:lnTo>
                    <a:pt x="16821" y="502841"/>
                  </a:lnTo>
                  <a:lnTo>
                    <a:pt x="16118" y="452906"/>
                  </a:lnTo>
                  <a:lnTo>
                    <a:pt x="15742" y="403188"/>
                  </a:lnTo>
                  <a:lnTo>
                    <a:pt x="15556" y="353577"/>
                  </a:lnTo>
                  <a:lnTo>
                    <a:pt x="15420" y="303962"/>
                  </a:lnTo>
                  <a:lnTo>
                    <a:pt x="15197" y="254232"/>
                  </a:lnTo>
                  <a:lnTo>
                    <a:pt x="14747" y="204278"/>
                  </a:lnTo>
                  <a:lnTo>
                    <a:pt x="13933" y="153988"/>
                  </a:lnTo>
                  <a:lnTo>
                    <a:pt x="12617" y="103252"/>
                  </a:lnTo>
                  <a:lnTo>
                    <a:pt x="10659" y="51960"/>
                  </a:lnTo>
                  <a:lnTo>
                    <a:pt x="7922" y="0"/>
                  </a:lnTo>
                </a:path>
              </a:pathLst>
            </a:custGeom>
            <a:ln w="9504">
              <a:solidFill>
                <a:srgbClr val="FFE3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801306" y="949280"/>
              <a:ext cx="36195" cy="621030"/>
            </a:xfrm>
            <a:custGeom>
              <a:avLst/>
              <a:gdLst/>
              <a:ahLst/>
              <a:cxnLst/>
              <a:rect l="l" t="t" r="r" b="b"/>
              <a:pathLst>
                <a:path w="36194" h="621030">
                  <a:moveTo>
                    <a:pt x="0" y="0"/>
                  </a:moveTo>
                  <a:lnTo>
                    <a:pt x="19371" y="25308"/>
                  </a:lnTo>
                  <a:lnTo>
                    <a:pt x="27686" y="49605"/>
                  </a:lnTo>
                  <a:lnTo>
                    <a:pt x="23279" y="73892"/>
                  </a:lnTo>
                  <a:lnTo>
                    <a:pt x="4482" y="99168"/>
                  </a:lnTo>
                  <a:lnTo>
                    <a:pt x="20357" y="125099"/>
                  </a:lnTo>
                  <a:lnTo>
                    <a:pt x="28093" y="148614"/>
                  </a:lnTo>
                  <a:lnTo>
                    <a:pt x="24042" y="171595"/>
                  </a:lnTo>
                  <a:lnTo>
                    <a:pt x="4559" y="195924"/>
                  </a:lnTo>
                  <a:lnTo>
                    <a:pt x="2836" y="210010"/>
                  </a:lnTo>
                  <a:lnTo>
                    <a:pt x="9410" y="224206"/>
                  </a:lnTo>
                  <a:lnTo>
                    <a:pt x="18915" y="238067"/>
                  </a:lnTo>
                  <a:lnTo>
                    <a:pt x="25984" y="251148"/>
                  </a:lnTo>
                  <a:lnTo>
                    <a:pt x="30869" y="270782"/>
                  </a:lnTo>
                  <a:lnTo>
                    <a:pt x="25397" y="285971"/>
                  </a:lnTo>
                  <a:lnTo>
                    <a:pt x="13960" y="299178"/>
                  </a:lnTo>
                  <a:lnTo>
                    <a:pt x="947" y="312863"/>
                  </a:lnTo>
                  <a:lnTo>
                    <a:pt x="9558" y="338319"/>
                  </a:lnTo>
                  <a:lnTo>
                    <a:pt x="26439" y="363335"/>
                  </a:lnTo>
                  <a:lnTo>
                    <a:pt x="35640" y="389080"/>
                  </a:lnTo>
                  <a:lnTo>
                    <a:pt x="21214" y="416723"/>
                  </a:lnTo>
                  <a:lnTo>
                    <a:pt x="15534" y="422282"/>
                  </a:lnTo>
                  <a:lnTo>
                    <a:pt x="11609" y="426514"/>
                  </a:lnTo>
                  <a:lnTo>
                    <a:pt x="15451" y="435411"/>
                  </a:lnTo>
                  <a:lnTo>
                    <a:pt x="22733" y="452348"/>
                  </a:lnTo>
                  <a:lnTo>
                    <a:pt x="30350" y="470417"/>
                  </a:lnTo>
                  <a:lnTo>
                    <a:pt x="32146" y="487898"/>
                  </a:lnTo>
                  <a:lnTo>
                    <a:pt x="21963" y="503068"/>
                  </a:lnTo>
                  <a:lnTo>
                    <a:pt x="16917" y="507471"/>
                  </a:lnTo>
                  <a:lnTo>
                    <a:pt x="11717" y="511924"/>
                  </a:lnTo>
                  <a:lnTo>
                    <a:pt x="7596" y="517055"/>
                  </a:lnTo>
                  <a:lnTo>
                    <a:pt x="5788" y="523493"/>
                  </a:lnTo>
                  <a:lnTo>
                    <a:pt x="16252" y="550853"/>
                  </a:lnTo>
                  <a:lnTo>
                    <a:pt x="21559" y="571957"/>
                  </a:lnTo>
                  <a:lnTo>
                    <a:pt x="17896" y="593215"/>
                  </a:lnTo>
                  <a:lnTo>
                    <a:pt x="1447" y="621034"/>
                  </a:lnTo>
                </a:path>
              </a:pathLst>
            </a:custGeom>
            <a:ln w="12806">
              <a:solidFill>
                <a:srgbClr val="FFE3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6622073" y="935833"/>
            <a:ext cx="24765" cy="647700"/>
          </a:xfrm>
          <a:custGeom>
            <a:avLst/>
            <a:gdLst/>
            <a:ahLst/>
            <a:cxnLst/>
            <a:rect l="l" t="t" r="r" b="b"/>
            <a:pathLst>
              <a:path w="24765" h="647700">
                <a:moveTo>
                  <a:pt x="14168" y="647518"/>
                </a:moveTo>
                <a:lnTo>
                  <a:pt x="8983" y="595923"/>
                </a:lnTo>
                <a:lnTo>
                  <a:pt x="8577" y="543406"/>
                </a:lnTo>
                <a:lnTo>
                  <a:pt x="11412" y="490278"/>
                </a:lnTo>
                <a:lnTo>
                  <a:pt x="15948" y="436855"/>
                </a:lnTo>
                <a:lnTo>
                  <a:pt x="20645" y="383451"/>
                </a:lnTo>
                <a:lnTo>
                  <a:pt x="23965" y="330379"/>
                </a:lnTo>
                <a:lnTo>
                  <a:pt x="24368" y="277954"/>
                </a:lnTo>
                <a:lnTo>
                  <a:pt x="20315" y="226489"/>
                </a:lnTo>
                <a:lnTo>
                  <a:pt x="15763" y="231454"/>
                </a:lnTo>
                <a:lnTo>
                  <a:pt x="10464" y="238833"/>
                </a:lnTo>
                <a:lnTo>
                  <a:pt x="5246" y="246250"/>
                </a:lnTo>
                <a:lnTo>
                  <a:pt x="940" y="251324"/>
                </a:lnTo>
                <a:lnTo>
                  <a:pt x="0" y="229704"/>
                </a:lnTo>
                <a:lnTo>
                  <a:pt x="1429" y="209327"/>
                </a:lnTo>
                <a:lnTo>
                  <a:pt x="4055" y="186845"/>
                </a:lnTo>
                <a:lnTo>
                  <a:pt x="6705" y="158910"/>
                </a:lnTo>
                <a:lnTo>
                  <a:pt x="10374" y="118137"/>
                </a:lnTo>
                <a:lnTo>
                  <a:pt x="11807" y="77420"/>
                </a:lnTo>
                <a:lnTo>
                  <a:pt x="11702" y="37721"/>
                </a:lnTo>
                <a:lnTo>
                  <a:pt x="10755" y="0"/>
                </a:lnTo>
              </a:path>
            </a:pathLst>
          </a:custGeom>
          <a:ln w="8385">
            <a:solidFill>
              <a:srgbClr val="FFE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6894674" y="931371"/>
            <a:ext cx="200660" cy="657225"/>
            <a:chOff x="16894674" y="931371"/>
            <a:chExt cx="200660" cy="657225"/>
          </a:xfrm>
        </p:grpSpPr>
        <p:sp>
          <p:nvSpPr>
            <p:cNvPr id="10" name="object 10"/>
            <p:cNvSpPr/>
            <p:nvPr/>
          </p:nvSpPr>
          <p:spPr>
            <a:xfrm>
              <a:off x="16900570" y="938145"/>
              <a:ext cx="50800" cy="643890"/>
            </a:xfrm>
            <a:custGeom>
              <a:avLst/>
              <a:gdLst/>
              <a:ahLst/>
              <a:cxnLst/>
              <a:rect l="l" t="t" r="r" b="b"/>
              <a:pathLst>
                <a:path w="50800" h="643890">
                  <a:moveTo>
                    <a:pt x="21269" y="0"/>
                  </a:moveTo>
                  <a:lnTo>
                    <a:pt x="29998" y="28243"/>
                  </a:lnTo>
                  <a:lnTo>
                    <a:pt x="40909" y="70106"/>
                  </a:lnTo>
                  <a:lnTo>
                    <a:pt x="49368" y="116917"/>
                  </a:lnTo>
                  <a:lnTo>
                    <a:pt x="50744" y="160006"/>
                  </a:lnTo>
                  <a:lnTo>
                    <a:pt x="40404" y="190701"/>
                  </a:lnTo>
                  <a:lnTo>
                    <a:pt x="13716" y="200333"/>
                  </a:lnTo>
                  <a:lnTo>
                    <a:pt x="4215" y="205479"/>
                  </a:lnTo>
                  <a:lnTo>
                    <a:pt x="341" y="213395"/>
                  </a:lnTo>
                  <a:lnTo>
                    <a:pt x="0" y="224110"/>
                  </a:lnTo>
                  <a:lnTo>
                    <a:pt x="1097" y="237656"/>
                  </a:lnTo>
                  <a:lnTo>
                    <a:pt x="10113" y="282620"/>
                  </a:lnTo>
                  <a:lnTo>
                    <a:pt x="24829" y="327488"/>
                  </a:lnTo>
                  <a:lnTo>
                    <a:pt x="35671" y="372312"/>
                  </a:lnTo>
                  <a:lnTo>
                    <a:pt x="33069" y="417144"/>
                  </a:lnTo>
                  <a:lnTo>
                    <a:pt x="27467" y="427949"/>
                  </a:lnTo>
                  <a:lnTo>
                    <a:pt x="20326" y="436803"/>
                  </a:lnTo>
                  <a:lnTo>
                    <a:pt x="13167" y="445730"/>
                  </a:lnTo>
                  <a:lnTo>
                    <a:pt x="7512" y="456756"/>
                  </a:lnTo>
                  <a:lnTo>
                    <a:pt x="893" y="502287"/>
                  </a:lnTo>
                  <a:lnTo>
                    <a:pt x="2716" y="549282"/>
                  </a:lnTo>
                  <a:lnTo>
                    <a:pt x="6778" y="596697"/>
                  </a:lnTo>
                  <a:lnTo>
                    <a:pt x="6876" y="643486"/>
                  </a:lnTo>
                </a:path>
              </a:pathLst>
            </a:custGeom>
            <a:ln w="11792">
              <a:solidFill>
                <a:srgbClr val="FFE3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993874" y="936546"/>
              <a:ext cx="95885" cy="647065"/>
            </a:xfrm>
            <a:custGeom>
              <a:avLst/>
              <a:gdLst/>
              <a:ahLst/>
              <a:cxnLst/>
              <a:rect l="l" t="t" r="r" b="b"/>
              <a:pathLst>
                <a:path w="95884" h="647065">
                  <a:moveTo>
                    <a:pt x="8150" y="0"/>
                  </a:moveTo>
                  <a:lnTo>
                    <a:pt x="35458" y="37716"/>
                  </a:lnTo>
                  <a:lnTo>
                    <a:pt x="56720" y="74149"/>
                  </a:lnTo>
                  <a:lnTo>
                    <a:pt x="79396" y="132565"/>
                  </a:lnTo>
                  <a:lnTo>
                    <a:pt x="79952" y="149252"/>
                  </a:lnTo>
                  <a:lnTo>
                    <a:pt x="72748" y="154059"/>
                  </a:lnTo>
                  <a:lnTo>
                    <a:pt x="57355" y="144337"/>
                  </a:lnTo>
                  <a:lnTo>
                    <a:pt x="33345" y="117438"/>
                  </a:lnTo>
                  <a:lnTo>
                    <a:pt x="289" y="70713"/>
                  </a:lnTo>
                  <a:lnTo>
                    <a:pt x="27228" y="112055"/>
                  </a:lnTo>
                  <a:lnTo>
                    <a:pt x="52524" y="155931"/>
                  </a:lnTo>
                  <a:lnTo>
                    <a:pt x="74602" y="201488"/>
                  </a:lnTo>
                  <a:lnTo>
                    <a:pt x="91886" y="247869"/>
                  </a:lnTo>
                  <a:lnTo>
                    <a:pt x="95827" y="287226"/>
                  </a:lnTo>
                  <a:lnTo>
                    <a:pt x="83017" y="289487"/>
                  </a:lnTo>
                  <a:lnTo>
                    <a:pt x="61419" y="268599"/>
                  </a:lnTo>
                  <a:lnTo>
                    <a:pt x="38995" y="238508"/>
                  </a:lnTo>
                  <a:lnTo>
                    <a:pt x="23711" y="213162"/>
                  </a:lnTo>
                  <a:lnTo>
                    <a:pt x="20335" y="207778"/>
                  </a:lnTo>
                  <a:lnTo>
                    <a:pt x="15258" y="199404"/>
                  </a:lnTo>
                  <a:lnTo>
                    <a:pt x="8479" y="188042"/>
                  </a:lnTo>
                  <a:lnTo>
                    <a:pt x="0" y="173691"/>
                  </a:lnTo>
                  <a:lnTo>
                    <a:pt x="23483" y="222826"/>
                  </a:lnTo>
                  <a:lnTo>
                    <a:pt x="46426" y="273716"/>
                  </a:lnTo>
                  <a:lnTo>
                    <a:pt x="65391" y="325997"/>
                  </a:lnTo>
                  <a:lnTo>
                    <a:pt x="76941" y="379306"/>
                  </a:lnTo>
                  <a:lnTo>
                    <a:pt x="69396" y="396952"/>
                  </a:lnTo>
                  <a:lnTo>
                    <a:pt x="32145" y="329991"/>
                  </a:lnTo>
                  <a:lnTo>
                    <a:pt x="52018" y="382867"/>
                  </a:lnTo>
                  <a:lnTo>
                    <a:pt x="64939" y="427856"/>
                  </a:lnTo>
                  <a:lnTo>
                    <a:pt x="74022" y="470018"/>
                  </a:lnTo>
                  <a:lnTo>
                    <a:pt x="72281" y="498719"/>
                  </a:lnTo>
                  <a:lnTo>
                    <a:pt x="60745" y="494029"/>
                  </a:lnTo>
                  <a:lnTo>
                    <a:pt x="44808" y="469580"/>
                  </a:lnTo>
                  <a:lnTo>
                    <a:pt x="29867" y="439008"/>
                  </a:lnTo>
                  <a:lnTo>
                    <a:pt x="21315" y="415946"/>
                  </a:lnTo>
                  <a:lnTo>
                    <a:pt x="31792" y="448102"/>
                  </a:lnTo>
                  <a:lnTo>
                    <a:pt x="43979" y="484139"/>
                  </a:lnTo>
                  <a:lnTo>
                    <a:pt x="53304" y="520521"/>
                  </a:lnTo>
                  <a:lnTo>
                    <a:pt x="55190" y="553709"/>
                  </a:lnTo>
                  <a:lnTo>
                    <a:pt x="47594" y="544619"/>
                  </a:lnTo>
                  <a:lnTo>
                    <a:pt x="42037" y="535002"/>
                  </a:lnTo>
                  <a:lnTo>
                    <a:pt x="37118" y="524514"/>
                  </a:lnTo>
                  <a:lnTo>
                    <a:pt x="31437" y="512815"/>
                  </a:lnTo>
                  <a:lnTo>
                    <a:pt x="35317" y="545274"/>
                  </a:lnTo>
                  <a:lnTo>
                    <a:pt x="39533" y="579393"/>
                  </a:lnTo>
                  <a:lnTo>
                    <a:pt x="41545" y="613631"/>
                  </a:lnTo>
                  <a:lnTo>
                    <a:pt x="38812" y="646447"/>
                  </a:lnTo>
                </a:path>
              </a:pathLst>
            </a:custGeom>
            <a:ln w="10349">
              <a:solidFill>
                <a:srgbClr val="FFE3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5967363" y="930288"/>
            <a:ext cx="617855" cy="660400"/>
            <a:chOff x="15967363" y="930288"/>
            <a:chExt cx="617855" cy="660400"/>
          </a:xfrm>
        </p:grpSpPr>
        <p:sp>
          <p:nvSpPr>
            <p:cNvPr id="13" name="object 13"/>
            <p:cNvSpPr/>
            <p:nvPr/>
          </p:nvSpPr>
          <p:spPr>
            <a:xfrm>
              <a:off x="16287089" y="1293072"/>
              <a:ext cx="287655" cy="274320"/>
            </a:xfrm>
            <a:custGeom>
              <a:avLst/>
              <a:gdLst/>
              <a:ahLst/>
              <a:cxnLst/>
              <a:rect l="l" t="t" r="r" b="b"/>
              <a:pathLst>
                <a:path w="287655" h="274319">
                  <a:moveTo>
                    <a:pt x="0" y="0"/>
                  </a:moveTo>
                  <a:lnTo>
                    <a:pt x="20413" y="20424"/>
                  </a:lnTo>
                  <a:lnTo>
                    <a:pt x="39380" y="42830"/>
                  </a:lnTo>
                  <a:lnTo>
                    <a:pt x="59136" y="64085"/>
                  </a:lnTo>
                  <a:lnTo>
                    <a:pt x="81916" y="81053"/>
                  </a:lnTo>
                  <a:lnTo>
                    <a:pt x="89200" y="83403"/>
                  </a:lnTo>
                  <a:lnTo>
                    <a:pt x="96216" y="84195"/>
                  </a:lnTo>
                  <a:lnTo>
                    <a:pt x="103190" y="84965"/>
                  </a:lnTo>
                  <a:lnTo>
                    <a:pt x="110343" y="87248"/>
                  </a:lnTo>
                  <a:lnTo>
                    <a:pt x="131076" y="105649"/>
                  </a:lnTo>
                  <a:lnTo>
                    <a:pt x="145968" y="129859"/>
                  </a:lnTo>
                  <a:lnTo>
                    <a:pt x="159198" y="155763"/>
                  </a:lnTo>
                  <a:lnTo>
                    <a:pt x="174944" y="179245"/>
                  </a:lnTo>
                  <a:lnTo>
                    <a:pt x="180389" y="185619"/>
                  </a:lnTo>
                  <a:lnTo>
                    <a:pt x="185222" y="190138"/>
                  </a:lnTo>
                  <a:lnTo>
                    <a:pt x="190363" y="191910"/>
                  </a:lnTo>
                  <a:lnTo>
                    <a:pt x="196737" y="190043"/>
                  </a:lnTo>
                  <a:lnTo>
                    <a:pt x="221337" y="185477"/>
                  </a:lnTo>
                  <a:lnTo>
                    <a:pt x="248686" y="210957"/>
                  </a:lnTo>
                  <a:lnTo>
                    <a:pt x="272774" y="246983"/>
                  </a:lnTo>
                  <a:lnTo>
                    <a:pt x="287586" y="274054"/>
                  </a:lnTo>
                </a:path>
              </a:pathLst>
            </a:custGeom>
            <a:ln w="7224">
              <a:solidFill>
                <a:srgbClr val="FFE3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131307" y="1293296"/>
              <a:ext cx="287655" cy="289560"/>
            </a:xfrm>
            <a:custGeom>
              <a:avLst/>
              <a:gdLst/>
              <a:ahLst/>
              <a:cxnLst/>
              <a:rect l="l" t="t" r="r" b="b"/>
              <a:pathLst>
                <a:path w="287655" h="289559">
                  <a:moveTo>
                    <a:pt x="287616" y="288966"/>
                  </a:moveTo>
                  <a:lnTo>
                    <a:pt x="267091" y="283663"/>
                  </a:lnTo>
                  <a:lnTo>
                    <a:pt x="255528" y="275490"/>
                  </a:lnTo>
                  <a:lnTo>
                    <a:pt x="248186" y="263237"/>
                  </a:lnTo>
                  <a:lnTo>
                    <a:pt x="240327" y="245694"/>
                  </a:lnTo>
                  <a:lnTo>
                    <a:pt x="235647" y="241316"/>
                  </a:lnTo>
                  <a:lnTo>
                    <a:pt x="229014" y="243713"/>
                  </a:lnTo>
                  <a:lnTo>
                    <a:pt x="223353" y="243687"/>
                  </a:lnTo>
                  <a:lnTo>
                    <a:pt x="211599" y="241361"/>
                  </a:lnTo>
                  <a:lnTo>
                    <a:pt x="204317" y="232417"/>
                  </a:lnTo>
                  <a:lnTo>
                    <a:pt x="199455" y="220503"/>
                  </a:lnTo>
                  <a:lnTo>
                    <a:pt x="194961" y="209270"/>
                  </a:lnTo>
                  <a:lnTo>
                    <a:pt x="192618" y="203349"/>
                  </a:lnTo>
                  <a:lnTo>
                    <a:pt x="188839" y="203203"/>
                  </a:lnTo>
                  <a:lnTo>
                    <a:pt x="183647" y="203253"/>
                  </a:lnTo>
                  <a:lnTo>
                    <a:pt x="164141" y="197097"/>
                  </a:lnTo>
                  <a:lnTo>
                    <a:pt x="156447" y="180888"/>
                  </a:lnTo>
                  <a:lnTo>
                    <a:pt x="152644" y="161465"/>
                  </a:lnTo>
                  <a:lnTo>
                    <a:pt x="144809" y="145664"/>
                  </a:lnTo>
                  <a:lnTo>
                    <a:pt x="104584" y="128598"/>
                  </a:lnTo>
                  <a:lnTo>
                    <a:pt x="99747" y="108430"/>
                  </a:lnTo>
                  <a:lnTo>
                    <a:pt x="96202" y="98797"/>
                  </a:lnTo>
                  <a:lnTo>
                    <a:pt x="88863" y="93049"/>
                  </a:lnTo>
                  <a:lnTo>
                    <a:pt x="68555" y="90774"/>
                  </a:lnTo>
                  <a:lnTo>
                    <a:pt x="56013" y="81978"/>
                  </a:lnTo>
                  <a:lnTo>
                    <a:pt x="48677" y="67482"/>
                  </a:lnTo>
                  <a:lnTo>
                    <a:pt x="43983" y="48102"/>
                  </a:lnTo>
                  <a:lnTo>
                    <a:pt x="23539" y="45069"/>
                  </a:lnTo>
                  <a:lnTo>
                    <a:pt x="10219" y="35835"/>
                  </a:lnTo>
                  <a:lnTo>
                    <a:pt x="2785" y="20710"/>
                  </a:lnTo>
                  <a:lnTo>
                    <a:pt x="0" y="0"/>
                  </a:lnTo>
                </a:path>
              </a:pathLst>
            </a:custGeom>
            <a:ln w="8380">
              <a:solidFill>
                <a:srgbClr val="FFE3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211134" y="1295848"/>
              <a:ext cx="265430" cy="291465"/>
            </a:xfrm>
            <a:custGeom>
              <a:avLst/>
              <a:gdLst/>
              <a:ahLst/>
              <a:cxnLst/>
              <a:rect l="l" t="t" r="r" b="b"/>
              <a:pathLst>
                <a:path w="265430" h="291465">
                  <a:moveTo>
                    <a:pt x="0" y="0"/>
                  </a:moveTo>
                  <a:lnTo>
                    <a:pt x="15283" y="12942"/>
                  </a:lnTo>
                  <a:lnTo>
                    <a:pt x="29147" y="28530"/>
                  </a:lnTo>
                  <a:lnTo>
                    <a:pt x="42015" y="45013"/>
                  </a:lnTo>
                  <a:lnTo>
                    <a:pt x="54314" y="60636"/>
                  </a:lnTo>
                  <a:lnTo>
                    <a:pt x="51715" y="53170"/>
                  </a:lnTo>
                  <a:lnTo>
                    <a:pt x="49312" y="46551"/>
                  </a:lnTo>
                  <a:lnTo>
                    <a:pt x="47557" y="40033"/>
                  </a:lnTo>
                  <a:lnTo>
                    <a:pt x="46901" y="32867"/>
                  </a:lnTo>
                  <a:lnTo>
                    <a:pt x="60366" y="47951"/>
                  </a:lnTo>
                  <a:lnTo>
                    <a:pt x="72018" y="67595"/>
                  </a:lnTo>
                  <a:lnTo>
                    <a:pt x="82295" y="88318"/>
                  </a:lnTo>
                  <a:lnTo>
                    <a:pt x="91636" y="106638"/>
                  </a:lnTo>
                  <a:lnTo>
                    <a:pt x="83604" y="88407"/>
                  </a:lnTo>
                  <a:lnTo>
                    <a:pt x="76190" y="64045"/>
                  </a:lnTo>
                  <a:lnTo>
                    <a:pt x="76332" y="49519"/>
                  </a:lnTo>
                  <a:lnTo>
                    <a:pt x="105207" y="82824"/>
                  </a:lnTo>
                  <a:lnTo>
                    <a:pt x="131231" y="132678"/>
                  </a:lnTo>
                  <a:lnTo>
                    <a:pt x="120408" y="94203"/>
                  </a:lnTo>
                  <a:lnTo>
                    <a:pt x="149208" y="126437"/>
                  </a:lnTo>
                  <a:lnTo>
                    <a:pt x="175620" y="188771"/>
                  </a:lnTo>
                  <a:lnTo>
                    <a:pt x="186694" y="219968"/>
                  </a:lnTo>
                  <a:lnTo>
                    <a:pt x="184152" y="210158"/>
                  </a:lnTo>
                  <a:lnTo>
                    <a:pt x="182169" y="202365"/>
                  </a:lnTo>
                  <a:lnTo>
                    <a:pt x="180745" y="196589"/>
                  </a:lnTo>
                  <a:lnTo>
                    <a:pt x="179880" y="192830"/>
                  </a:lnTo>
                  <a:lnTo>
                    <a:pt x="174494" y="169857"/>
                  </a:lnTo>
                  <a:lnTo>
                    <a:pt x="171713" y="142588"/>
                  </a:lnTo>
                  <a:lnTo>
                    <a:pt x="176585" y="129406"/>
                  </a:lnTo>
                  <a:lnTo>
                    <a:pt x="194157" y="148694"/>
                  </a:lnTo>
                  <a:lnTo>
                    <a:pt x="206703" y="176043"/>
                  </a:lnTo>
                  <a:lnTo>
                    <a:pt x="216838" y="205096"/>
                  </a:lnTo>
                  <a:lnTo>
                    <a:pt x="224870" y="234808"/>
                  </a:lnTo>
                  <a:lnTo>
                    <a:pt x="231106" y="264135"/>
                  </a:lnTo>
                  <a:lnTo>
                    <a:pt x="224017" y="217481"/>
                  </a:lnTo>
                  <a:lnTo>
                    <a:pt x="226313" y="197244"/>
                  </a:lnTo>
                  <a:lnTo>
                    <a:pt x="234772" y="198960"/>
                  </a:lnTo>
                  <a:lnTo>
                    <a:pt x="246169" y="218165"/>
                  </a:lnTo>
                  <a:lnTo>
                    <a:pt x="257282" y="250393"/>
                  </a:lnTo>
                  <a:lnTo>
                    <a:pt x="264888" y="291180"/>
                  </a:lnTo>
                </a:path>
              </a:pathLst>
            </a:custGeom>
            <a:ln w="6271">
              <a:solidFill>
                <a:srgbClr val="FFE3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975216" y="1300239"/>
              <a:ext cx="285750" cy="281940"/>
            </a:xfrm>
            <a:custGeom>
              <a:avLst/>
              <a:gdLst/>
              <a:ahLst/>
              <a:cxnLst/>
              <a:rect l="l" t="t" r="r" b="b"/>
              <a:pathLst>
                <a:path w="285750" h="281940">
                  <a:moveTo>
                    <a:pt x="285504" y="270679"/>
                  </a:moveTo>
                  <a:lnTo>
                    <a:pt x="268770" y="258318"/>
                  </a:lnTo>
                  <a:lnTo>
                    <a:pt x="256299" y="250927"/>
                  </a:lnTo>
                  <a:lnTo>
                    <a:pt x="247586" y="255033"/>
                  </a:lnTo>
                  <a:lnTo>
                    <a:pt x="242123" y="277160"/>
                  </a:lnTo>
                  <a:lnTo>
                    <a:pt x="238139" y="281874"/>
                  </a:lnTo>
                  <a:lnTo>
                    <a:pt x="220410" y="246188"/>
                  </a:lnTo>
                  <a:lnTo>
                    <a:pt x="213152" y="221001"/>
                  </a:lnTo>
                  <a:lnTo>
                    <a:pt x="209219" y="207956"/>
                  </a:lnTo>
                  <a:lnTo>
                    <a:pt x="204015" y="196953"/>
                  </a:lnTo>
                  <a:lnTo>
                    <a:pt x="200487" y="209524"/>
                  </a:lnTo>
                  <a:lnTo>
                    <a:pt x="200272" y="225770"/>
                  </a:lnTo>
                  <a:lnTo>
                    <a:pt x="200299" y="241794"/>
                  </a:lnTo>
                  <a:lnTo>
                    <a:pt x="197499" y="253696"/>
                  </a:lnTo>
                  <a:lnTo>
                    <a:pt x="191972" y="248661"/>
                  </a:lnTo>
                  <a:lnTo>
                    <a:pt x="188729" y="243135"/>
                  </a:lnTo>
                  <a:lnTo>
                    <a:pt x="186037" y="236016"/>
                  </a:lnTo>
                  <a:lnTo>
                    <a:pt x="182159" y="226204"/>
                  </a:lnTo>
                  <a:lnTo>
                    <a:pt x="176779" y="211071"/>
                  </a:lnTo>
                  <a:lnTo>
                    <a:pt x="173697" y="197472"/>
                  </a:lnTo>
                  <a:lnTo>
                    <a:pt x="170563" y="184493"/>
                  </a:lnTo>
                  <a:lnTo>
                    <a:pt x="165032" y="171219"/>
                  </a:lnTo>
                  <a:lnTo>
                    <a:pt x="161256" y="181044"/>
                  </a:lnTo>
                  <a:lnTo>
                    <a:pt x="159916" y="192135"/>
                  </a:lnTo>
                  <a:lnTo>
                    <a:pt x="159453" y="203458"/>
                  </a:lnTo>
                  <a:lnTo>
                    <a:pt x="158308" y="213979"/>
                  </a:lnTo>
                  <a:lnTo>
                    <a:pt x="144245" y="194556"/>
                  </a:lnTo>
                  <a:lnTo>
                    <a:pt x="135591" y="173300"/>
                  </a:lnTo>
                  <a:lnTo>
                    <a:pt x="129627" y="150862"/>
                  </a:lnTo>
                  <a:lnTo>
                    <a:pt x="123632" y="127890"/>
                  </a:lnTo>
                  <a:lnTo>
                    <a:pt x="120933" y="135631"/>
                  </a:lnTo>
                  <a:lnTo>
                    <a:pt x="119245" y="143962"/>
                  </a:lnTo>
                  <a:lnTo>
                    <a:pt x="118257" y="152491"/>
                  </a:lnTo>
                  <a:lnTo>
                    <a:pt x="117656" y="160825"/>
                  </a:lnTo>
                  <a:lnTo>
                    <a:pt x="117087" y="165537"/>
                  </a:lnTo>
                  <a:lnTo>
                    <a:pt x="117611" y="175780"/>
                  </a:lnTo>
                  <a:lnTo>
                    <a:pt x="113444" y="178373"/>
                  </a:lnTo>
                  <a:lnTo>
                    <a:pt x="103059" y="165253"/>
                  </a:lnTo>
                  <a:lnTo>
                    <a:pt x="94896" y="147000"/>
                  </a:lnTo>
                  <a:lnTo>
                    <a:pt x="88273" y="127529"/>
                  </a:lnTo>
                  <a:lnTo>
                    <a:pt x="82505" y="110751"/>
                  </a:lnTo>
                  <a:lnTo>
                    <a:pt x="76406" y="95832"/>
                  </a:lnTo>
                  <a:lnTo>
                    <a:pt x="72819" y="101862"/>
                  </a:lnTo>
                  <a:lnTo>
                    <a:pt x="70590" y="117384"/>
                  </a:lnTo>
                  <a:lnTo>
                    <a:pt x="68564" y="130945"/>
                  </a:lnTo>
                  <a:lnTo>
                    <a:pt x="55681" y="112827"/>
                  </a:lnTo>
                  <a:lnTo>
                    <a:pt x="49042" y="93620"/>
                  </a:lnTo>
                  <a:lnTo>
                    <a:pt x="44816" y="73617"/>
                  </a:lnTo>
                  <a:lnTo>
                    <a:pt x="39172" y="53112"/>
                  </a:lnTo>
                  <a:lnTo>
                    <a:pt x="35641" y="47569"/>
                  </a:lnTo>
                  <a:lnTo>
                    <a:pt x="31168" y="45575"/>
                  </a:lnTo>
                  <a:lnTo>
                    <a:pt x="26829" y="47301"/>
                  </a:lnTo>
                  <a:lnTo>
                    <a:pt x="23700" y="52919"/>
                  </a:lnTo>
                  <a:lnTo>
                    <a:pt x="22001" y="61015"/>
                  </a:lnTo>
                  <a:lnTo>
                    <a:pt x="21981" y="70126"/>
                  </a:lnTo>
                  <a:lnTo>
                    <a:pt x="22652" y="79273"/>
                  </a:lnTo>
                  <a:lnTo>
                    <a:pt x="23030" y="87473"/>
                  </a:lnTo>
                  <a:lnTo>
                    <a:pt x="9899" y="67956"/>
                  </a:lnTo>
                  <a:lnTo>
                    <a:pt x="2230" y="46062"/>
                  </a:lnTo>
                  <a:lnTo>
                    <a:pt x="0" y="23005"/>
                  </a:lnTo>
                  <a:lnTo>
                    <a:pt x="3181" y="0"/>
                  </a:lnTo>
                </a:path>
              </a:pathLst>
            </a:custGeom>
            <a:ln w="5389">
              <a:solidFill>
                <a:srgbClr val="FFE3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034434" y="1290960"/>
              <a:ext cx="290830" cy="278130"/>
            </a:xfrm>
            <a:custGeom>
              <a:avLst/>
              <a:gdLst/>
              <a:ahLst/>
              <a:cxnLst/>
              <a:rect l="l" t="t" r="r" b="b"/>
              <a:pathLst>
                <a:path w="290830" h="278130">
                  <a:moveTo>
                    <a:pt x="271310" y="277806"/>
                  </a:moveTo>
                  <a:lnTo>
                    <a:pt x="276785" y="272087"/>
                  </a:lnTo>
                  <a:lnTo>
                    <a:pt x="281980" y="266287"/>
                  </a:lnTo>
                  <a:lnTo>
                    <a:pt x="286603" y="260874"/>
                  </a:lnTo>
                  <a:lnTo>
                    <a:pt x="290366" y="256316"/>
                  </a:lnTo>
                </a:path>
                <a:path w="290830" h="278130">
                  <a:moveTo>
                    <a:pt x="0" y="26142"/>
                  </a:moveTo>
                  <a:lnTo>
                    <a:pt x="3707" y="19787"/>
                  </a:lnTo>
                  <a:lnTo>
                    <a:pt x="7179" y="13312"/>
                  </a:lnTo>
                  <a:lnTo>
                    <a:pt x="10414" y="6716"/>
                  </a:lnTo>
                  <a:lnTo>
                    <a:pt x="13413" y="0"/>
                  </a:lnTo>
                </a:path>
                <a:path w="290830" h="278130">
                  <a:moveTo>
                    <a:pt x="7707" y="12118"/>
                  </a:moveTo>
                  <a:lnTo>
                    <a:pt x="47628" y="48694"/>
                  </a:lnTo>
                  <a:lnTo>
                    <a:pt x="86053" y="85496"/>
                  </a:lnTo>
                  <a:lnTo>
                    <a:pt x="123623" y="122456"/>
                  </a:lnTo>
                  <a:lnTo>
                    <a:pt x="160981" y="159508"/>
                  </a:lnTo>
                  <a:lnTo>
                    <a:pt x="198767" y="196582"/>
                  </a:lnTo>
                  <a:lnTo>
                    <a:pt x="237623" y="233610"/>
                  </a:lnTo>
                  <a:lnTo>
                    <a:pt x="278190" y="270526"/>
                  </a:lnTo>
                </a:path>
              </a:pathLst>
            </a:custGeom>
            <a:ln w="5402">
              <a:solidFill>
                <a:srgbClr val="FFE3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970714" y="933639"/>
              <a:ext cx="323850" cy="336550"/>
            </a:xfrm>
            <a:custGeom>
              <a:avLst/>
              <a:gdLst/>
              <a:ahLst/>
              <a:cxnLst/>
              <a:rect l="l" t="t" r="r" b="b"/>
              <a:pathLst>
                <a:path w="323850" h="336550">
                  <a:moveTo>
                    <a:pt x="0" y="335967"/>
                  </a:moveTo>
                  <a:lnTo>
                    <a:pt x="2835" y="310471"/>
                  </a:lnTo>
                  <a:lnTo>
                    <a:pt x="11071" y="280163"/>
                  </a:lnTo>
                  <a:lnTo>
                    <a:pt x="24499" y="252988"/>
                  </a:lnTo>
                  <a:lnTo>
                    <a:pt x="42909" y="236890"/>
                  </a:lnTo>
                  <a:lnTo>
                    <a:pt x="48550" y="244382"/>
                  </a:lnTo>
                  <a:lnTo>
                    <a:pt x="50372" y="254496"/>
                  </a:lnTo>
                  <a:lnTo>
                    <a:pt x="51335" y="265107"/>
                  </a:lnTo>
                  <a:lnTo>
                    <a:pt x="54400" y="274090"/>
                  </a:lnTo>
                  <a:lnTo>
                    <a:pt x="65477" y="256701"/>
                  </a:lnTo>
                  <a:lnTo>
                    <a:pt x="75308" y="236465"/>
                  </a:lnTo>
                  <a:lnTo>
                    <a:pt x="85205" y="216223"/>
                  </a:lnTo>
                  <a:lnTo>
                    <a:pt x="96482" y="198815"/>
                  </a:lnTo>
                  <a:lnTo>
                    <a:pt x="101920" y="193191"/>
                  </a:lnTo>
                  <a:lnTo>
                    <a:pt x="106445" y="192286"/>
                  </a:lnTo>
                  <a:lnTo>
                    <a:pt x="110864" y="194860"/>
                  </a:lnTo>
                  <a:lnTo>
                    <a:pt x="115985" y="199670"/>
                  </a:lnTo>
                  <a:lnTo>
                    <a:pt x="133654" y="184436"/>
                  </a:lnTo>
                  <a:lnTo>
                    <a:pt x="148207" y="162486"/>
                  </a:lnTo>
                  <a:lnTo>
                    <a:pt x="162529" y="140478"/>
                  </a:lnTo>
                  <a:lnTo>
                    <a:pt x="179506" y="125070"/>
                  </a:lnTo>
                  <a:lnTo>
                    <a:pt x="179691" y="125170"/>
                  </a:lnTo>
                  <a:lnTo>
                    <a:pt x="182577" y="129661"/>
                  </a:lnTo>
                  <a:lnTo>
                    <a:pt x="188164" y="138541"/>
                  </a:lnTo>
                  <a:lnTo>
                    <a:pt x="204399" y="123716"/>
                  </a:lnTo>
                  <a:lnTo>
                    <a:pt x="217642" y="104436"/>
                  </a:lnTo>
                  <a:lnTo>
                    <a:pt x="230282" y="84441"/>
                  </a:lnTo>
                  <a:lnTo>
                    <a:pt x="244714" y="67469"/>
                  </a:lnTo>
                  <a:lnTo>
                    <a:pt x="252750" y="60935"/>
                  </a:lnTo>
                  <a:lnTo>
                    <a:pt x="260875" y="55629"/>
                  </a:lnTo>
                  <a:lnTo>
                    <a:pt x="269342" y="50356"/>
                  </a:lnTo>
                  <a:lnTo>
                    <a:pt x="278409" y="43918"/>
                  </a:lnTo>
                  <a:lnTo>
                    <a:pt x="291127" y="33702"/>
                  </a:lnTo>
                  <a:lnTo>
                    <a:pt x="301527" y="23815"/>
                  </a:lnTo>
                  <a:lnTo>
                    <a:pt x="311661" y="13001"/>
                  </a:lnTo>
                  <a:lnTo>
                    <a:pt x="323582" y="0"/>
                  </a:lnTo>
                </a:path>
              </a:pathLst>
            </a:custGeom>
            <a:ln w="6702">
              <a:solidFill>
                <a:srgbClr val="FFE3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027525" y="936617"/>
              <a:ext cx="336550" cy="332740"/>
            </a:xfrm>
            <a:custGeom>
              <a:avLst/>
              <a:gdLst/>
              <a:ahLst/>
              <a:cxnLst/>
              <a:rect l="l" t="t" r="r" b="b"/>
              <a:pathLst>
                <a:path w="336550" h="332740">
                  <a:moveTo>
                    <a:pt x="0" y="332627"/>
                  </a:moveTo>
                  <a:lnTo>
                    <a:pt x="40531" y="293187"/>
                  </a:lnTo>
                  <a:lnTo>
                    <a:pt x="80007" y="248490"/>
                  </a:lnTo>
                  <a:lnTo>
                    <a:pt x="103344" y="219747"/>
                  </a:lnTo>
                  <a:lnTo>
                    <a:pt x="113136" y="208491"/>
                  </a:lnTo>
                  <a:lnTo>
                    <a:pt x="124787" y="197808"/>
                  </a:lnTo>
                  <a:lnTo>
                    <a:pt x="125091" y="202397"/>
                  </a:lnTo>
                  <a:lnTo>
                    <a:pt x="121270" y="215863"/>
                  </a:lnTo>
                  <a:lnTo>
                    <a:pt x="121897" y="220570"/>
                  </a:lnTo>
                  <a:lnTo>
                    <a:pt x="159690" y="187242"/>
                  </a:lnTo>
                  <a:lnTo>
                    <a:pt x="194674" y="149532"/>
                  </a:lnTo>
                  <a:lnTo>
                    <a:pt x="228333" y="109698"/>
                  </a:lnTo>
                  <a:lnTo>
                    <a:pt x="262156" y="69993"/>
                  </a:lnTo>
                  <a:lnTo>
                    <a:pt x="297631" y="32676"/>
                  </a:lnTo>
                  <a:lnTo>
                    <a:pt x="336243" y="0"/>
                  </a:lnTo>
                </a:path>
              </a:pathLst>
            </a:custGeom>
            <a:ln w="6083">
              <a:solidFill>
                <a:srgbClr val="FFE3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105861" y="948793"/>
              <a:ext cx="334645" cy="320675"/>
            </a:xfrm>
            <a:custGeom>
              <a:avLst/>
              <a:gdLst/>
              <a:ahLst/>
              <a:cxnLst/>
              <a:rect l="l" t="t" r="r" b="b"/>
              <a:pathLst>
                <a:path w="334644" h="320675">
                  <a:moveTo>
                    <a:pt x="334448" y="24796"/>
                  </a:moveTo>
                  <a:lnTo>
                    <a:pt x="330114" y="19537"/>
                  </a:lnTo>
                  <a:lnTo>
                    <a:pt x="324789" y="13291"/>
                  </a:lnTo>
                  <a:lnTo>
                    <a:pt x="318806" y="6599"/>
                  </a:lnTo>
                  <a:lnTo>
                    <a:pt x="312500" y="0"/>
                  </a:lnTo>
                </a:path>
                <a:path w="334644" h="320675">
                  <a:moveTo>
                    <a:pt x="15450" y="320546"/>
                  </a:moveTo>
                  <a:lnTo>
                    <a:pt x="11995" y="312795"/>
                  </a:lnTo>
                  <a:lnTo>
                    <a:pt x="8268" y="305184"/>
                  </a:lnTo>
                  <a:lnTo>
                    <a:pt x="4270" y="297711"/>
                  </a:lnTo>
                  <a:lnTo>
                    <a:pt x="0" y="290378"/>
                  </a:lnTo>
                </a:path>
                <a:path w="334644" h="320675">
                  <a:moveTo>
                    <a:pt x="320424" y="8406"/>
                  </a:moveTo>
                  <a:lnTo>
                    <a:pt x="283885" y="41517"/>
                  </a:lnTo>
                  <a:lnTo>
                    <a:pt x="248638" y="74719"/>
                  </a:lnTo>
                  <a:lnTo>
                    <a:pt x="214335" y="107975"/>
                  </a:lnTo>
                  <a:lnTo>
                    <a:pt x="180628" y="141248"/>
                  </a:lnTo>
                  <a:lnTo>
                    <a:pt x="147171" y="174501"/>
                  </a:lnTo>
                  <a:lnTo>
                    <a:pt x="113615" y="207696"/>
                  </a:lnTo>
                  <a:lnTo>
                    <a:pt x="79612" y="240796"/>
                  </a:lnTo>
                  <a:lnTo>
                    <a:pt x="44816" y="273763"/>
                  </a:lnTo>
                  <a:lnTo>
                    <a:pt x="8877" y="306559"/>
                  </a:lnTo>
                </a:path>
              </a:pathLst>
            </a:custGeom>
            <a:ln w="6228">
              <a:solidFill>
                <a:srgbClr val="FFE3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193686" y="951232"/>
              <a:ext cx="331470" cy="316865"/>
            </a:xfrm>
            <a:custGeom>
              <a:avLst/>
              <a:gdLst/>
              <a:ahLst/>
              <a:cxnLst/>
              <a:rect l="l" t="t" r="r" b="b"/>
              <a:pathLst>
                <a:path w="331469" h="316865">
                  <a:moveTo>
                    <a:pt x="0" y="316416"/>
                  </a:moveTo>
                  <a:lnTo>
                    <a:pt x="17073" y="285177"/>
                  </a:lnTo>
                  <a:lnTo>
                    <a:pt x="44825" y="243587"/>
                  </a:lnTo>
                  <a:lnTo>
                    <a:pt x="76329" y="214169"/>
                  </a:lnTo>
                  <a:lnTo>
                    <a:pt x="104661" y="219443"/>
                  </a:lnTo>
                  <a:lnTo>
                    <a:pt x="112005" y="221598"/>
                  </a:lnTo>
                  <a:lnTo>
                    <a:pt x="117928" y="219551"/>
                  </a:lnTo>
                  <a:lnTo>
                    <a:pt x="123493" y="214333"/>
                  </a:lnTo>
                  <a:lnTo>
                    <a:pt x="129762" y="206973"/>
                  </a:lnTo>
                  <a:lnTo>
                    <a:pt x="147894" y="179859"/>
                  </a:lnTo>
                  <a:lnTo>
                    <a:pt x="163134" y="149949"/>
                  </a:lnTo>
                  <a:lnTo>
                    <a:pt x="180290" y="121996"/>
                  </a:lnTo>
                  <a:lnTo>
                    <a:pt x="204170" y="100753"/>
                  </a:lnTo>
                  <a:lnTo>
                    <a:pt x="212420" y="98117"/>
                  </a:lnTo>
                  <a:lnTo>
                    <a:pt x="220457" y="97228"/>
                  </a:lnTo>
                  <a:lnTo>
                    <a:pt x="228536" y="96313"/>
                  </a:lnTo>
                  <a:lnTo>
                    <a:pt x="236913" y="93600"/>
                  </a:lnTo>
                  <a:lnTo>
                    <a:pt x="263151" y="74002"/>
                  </a:lnTo>
                  <a:lnTo>
                    <a:pt x="285907" y="49457"/>
                  </a:lnTo>
                  <a:lnTo>
                    <a:pt x="307753" y="23584"/>
                  </a:lnTo>
                  <a:lnTo>
                    <a:pt x="331264" y="0"/>
                  </a:lnTo>
                </a:path>
              </a:pathLst>
            </a:custGeom>
            <a:ln w="8332">
              <a:solidFill>
                <a:srgbClr val="FFE3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6258260" y="948722"/>
              <a:ext cx="323850" cy="336550"/>
            </a:xfrm>
            <a:custGeom>
              <a:avLst/>
              <a:gdLst/>
              <a:ahLst/>
              <a:cxnLst/>
              <a:rect l="l" t="t" r="r" b="b"/>
              <a:pathLst>
                <a:path w="323850" h="336550">
                  <a:moveTo>
                    <a:pt x="323582" y="0"/>
                  </a:moveTo>
                  <a:lnTo>
                    <a:pt x="320745" y="25496"/>
                  </a:lnTo>
                  <a:lnTo>
                    <a:pt x="312508" y="55804"/>
                  </a:lnTo>
                  <a:lnTo>
                    <a:pt x="299080" y="82979"/>
                  </a:lnTo>
                  <a:lnTo>
                    <a:pt x="280669" y="99077"/>
                  </a:lnTo>
                  <a:lnTo>
                    <a:pt x="275028" y="91584"/>
                  </a:lnTo>
                  <a:lnTo>
                    <a:pt x="273207" y="81469"/>
                  </a:lnTo>
                  <a:lnTo>
                    <a:pt x="272245" y="70859"/>
                  </a:lnTo>
                  <a:lnTo>
                    <a:pt x="269182" y="61877"/>
                  </a:lnTo>
                  <a:lnTo>
                    <a:pt x="258103" y="79266"/>
                  </a:lnTo>
                  <a:lnTo>
                    <a:pt x="248272" y="99502"/>
                  </a:lnTo>
                  <a:lnTo>
                    <a:pt x="238376" y="119744"/>
                  </a:lnTo>
                  <a:lnTo>
                    <a:pt x="227099" y="137152"/>
                  </a:lnTo>
                  <a:lnTo>
                    <a:pt x="221661" y="142776"/>
                  </a:lnTo>
                  <a:lnTo>
                    <a:pt x="217135" y="143680"/>
                  </a:lnTo>
                  <a:lnTo>
                    <a:pt x="212714" y="141107"/>
                  </a:lnTo>
                  <a:lnTo>
                    <a:pt x="207593" y="136297"/>
                  </a:lnTo>
                  <a:lnTo>
                    <a:pt x="189924" y="151531"/>
                  </a:lnTo>
                  <a:lnTo>
                    <a:pt x="175371" y="173481"/>
                  </a:lnTo>
                  <a:lnTo>
                    <a:pt x="161050" y="195488"/>
                  </a:lnTo>
                  <a:lnTo>
                    <a:pt x="144076" y="210894"/>
                  </a:lnTo>
                  <a:lnTo>
                    <a:pt x="143888" y="210793"/>
                  </a:lnTo>
                  <a:lnTo>
                    <a:pt x="141002" y="206304"/>
                  </a:lnTo>
                  <a:lnTo>
                    <a:pt x="135418" y="197426"/>
                  </a:lnTo>
                  <a:lnTo>
                    <a:pt x="119181" y="212252"/>
                  </a:lnTo>
                  <a:lnTo>
                    <a:pt x="105938" y="231535"/>
                  </a:lnTo>
                  <a:lnTo>
                    <a:pt x="93297" y="251531"/>
                  </a:lnTo>
                  <a:lnTo>
                    <a:pt x="78865" y="268495"/>
                  </a:lnTo>
                  <a:lnTo>
                    <a:pt x="70828" y="275029"/>
                  </a:lnTo>
                  <a:lnTo>
                    <a:pt x="62704" y="280336"/>
                  </a:lnTo>
                  <a:lnTo>
                    <a:pt x="54237" y="285611"/>
                  </a:lnTo>
                  <a:lnTo>
                    <a:pt x="45172" y="292049"/>
                  </a:lnTo>
                  <a:lnTo>
                    <a:pt x="32454" y="302269"/>
                  </a:lnTo>
                  <a:lnTo>
                    <a:pt x="22055" y="312155"/>
                  </a:lnTo>
                  <a:lnTo>
                    <a:pt x="11921" y="322968"/>
                  </a:lnTo>
                  <a:lnTo>
                    <a:pt x="0" y="335967"/>
                  </a:lnTo>
                </a:path>
              </a:pathLst>
            </a:custGeom>
            <a:ln w="6702">
              <a:solidFill>
                <a:srgbClr val="FFE3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163943" y="923374"/>
            <a:ext cx="356925" cy="673149"/>
          </a:xfrm>
          <a:prstGeom prst="rect">
            <a:avLst/>
          </a:prstGeom>
        </p:spPr>
      </p:pic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2216342" y="4003268"/>
            <a:ext cx="13977619" cy="1149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8180" marR="5080" indent="-1936114">
              <a:lnSpc>
                <a:spcPct val="115199"/>
              </a:lnSpc>
              <a:spcBef>
                <a:spcPts val="100"/>
              </a:spcBef>
            </a:pPr>
            <a:r>
              <a:rPr sz="3200" spc="-50" dirty="0">
                <a:solidFill>
                  <a:srgbClr val="000000"/>
                </a:solidFill>
                <a:latin typeface="Arial"/>
                <a:cs typeface="Arial"/>
              </a:rPr>
              <a:t>Krisis</a:t>
            </a:r>
            <a:r>
              <a:rPr sz="32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spc="375" dirty="0">
                <a:solidFill>
                  <a:srgbClr val="000000"/>
                </a:solidFill>
                <a:latin typeface="Arial"/>
                <a:cs typeface="Arial"/>
              </a:rPr>
              <a:t>=</a:t>
            </a:r>
            <a:r>
              <a:rPr sz="32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spc="75" dirty="0">
                <a:solidFill>
                  <a:srgbClr val="000000"/>
                </a:solidFill>
                <a:latin typeface="Arial"/>
                <a:cs typeface="Arial"/>
              </a:rPr>
              <a:t>ujian</a:t>
            </a:r>
            <a:r>
              <a:rPr sz="32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spc="60" dirty="0">
                <a:solidFill>
                  <a:srgbClr val="000000"/>
                </a:solidFill>
                <a:latin typeface="Arial"/>
                <a:cs typeface="Arial"/>
              </a:rPr>
              <a:t>reputasi,</a:t>
            </a:r>
            <a:r>
              <a:rPr sz="32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spc="160" dirty="0">
                <a:solidFill>
                  <a:srgbClr val="000000"/>
                </a:solidFill>
                <a:latin typeface="Arial"/>
                <a:cs typeface="Arial"/>
              </a:rPr>
              <a:t>tetapi</a:t>
            </a:r>
            <a:r>
              <a:rPr sz="32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spc="130" dirty="0">
                <a:solidFill>
                  <a:srgbClr val="000000"/>
                </a:solidFill>
                <a:latin typeface="Arial"/>
                <a:cs typeface="Arial"/>
              </a:rPr>
              <a:t>dengan</a:t>
            </a:r>
            <a:r>
              <a:rPr sz="32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respons</a:t>
            </a:r>
            <a:r>
              <a:rPr sz="32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spc="180" dirty="0">
                <a:solidFill>
                  <a:srgbClr val="000000"/>
                </a:solidFill>
                <a:latin typeface="Arial"/>
                <a:cs typeface="Arial"/>
              </a:rPr>
              <a:t>tepat</a:t>
            </a:r>
            <a:r>
              <a:rPr sz="32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spc="75" dirty="0">
                <a:solidFill>
                  <a:srgbClr val="000000"/>
                </a:solidFill>
                <a:latin typeface="Arial"/>
                <a:cs typeface="Arial"/>
              </a:rPr>
              <a:t>bisa</a:t>
            </a:r>
            <a:r>
              <a:rPr sz="32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spc="155" dirty="0">
                <a:solidFill>
                  <a:srgbClr val="000000"/>
                </a:solidFill>
                <a:latin typeface="Arial"/>
                <a:cs typeface="Arial"/>
              </a:rPr>
              <a:t>jadi</a:t>
            </a:r>
            <a:r>
              <a:rPr sz="32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spc="100" dirty="0">
                <a:solidFill>
                  <a:srgbClr val="000000"/>
                </a:solidFill>
                <a:latin typeface="Arial"/>
                <a:cs typeface="Arial"/>
              </a:rPr>
              <a:t>peluang </a:t>
            </a:r>
            <a:r>
              <a:rPr sz="3200" spc="90" dirty="0">
                <a:solidFill>
                  <a:srgbClr val="000000"/>
                </a:solidFill>
                <a:latin typeface="Arial"/>
                <a:cs typeface="Arial"/>
              </a:rPr>
              <a:t>memperkuat</a:t>
            </a:r>
            <a:r>
              <a:rPr sz="32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spc="145" dirty="0">
                <a:solidFill>
                  <a:srgbClr val="000000"/>
                </a:solidFill>
                <a:latin typeface="Arial"/>
                <a:cs typeface="Arial"/>
              </a:rPr>
              <a:t>kepercayaan</a:t>
            </a:r>
            <a:r>
              <a:rPr sz="32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spc="-235" dirty="0">
                <a:solidFill>
                  <a:srgbClr val="000000"/>
                </a:solidFill>
                <a:latin typeface="Arial"/>
                <a:cs typeface="Arial"/>
              </a:rPr>
              <a:t>&amp;</a:t>
            </a:r>
            <a:r>
              <a:rPr sz="32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spc="80" dirty="0">
                <a:solidFill>
                  <a:srgbClr val="000000"/>
                </a:solidFill>
                <a:latin typeface="Arial"/>
                <a:cs typeface="Arial"/>
              </a:rPr>
              <a:t>integritas</a:t>
            </a:r>
            <a:r>
              <a:rPr sz="32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Arial"/>
                <a:cs typeface="Arial"/>
              </a:rPr>
              <a:t>organisasi.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D2860-6C7E-3344-A050-07CE06712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17212A49-323B-DB28-4964-880D4BD030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24200" y="1714500"/>
            <a:ext cx="11353800" cy="11573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77110" marR="5080" indent="-2265045" algn="ctr">
              <a:lnSpc>
                <a:spcPct val="116900"/>
              </a:lnSpc>
              <a:spcBef>
                <a:spcPts val="95"/>
              </a:spcBef>
            </a:pPr>
            <a:r>
              <a:rPr lang="en-ID" sz="6600" b="1" kern="0" dirty="0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Etika </a:t>
            </a:r>
            <a:r>
              <a:rPr lang="en-ID" sz="6600" b="1" kern="0" dirty="0" err="1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6600" b="1" kern="0" dirty="0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Dunia Digital</a:t>
            </a:r>
            <a:r>
              <a:rPr lang="en-ID" sz="6600" dirty="0">
                <a:effectLst/>
                <a:latin typeface="Avenir Next" panose="020B0503020202020204" pitchFamily="34" charset="0"/>
              </a:rPr>
              <a:t> </a:t>
            </a:r>
            <a:endParaRPr sz="6600" dirty="0">
              <a:latin typeface="Avenir Next" panose="020B0503020202020204" pitchFamily="34" charset="0"/>
            </a:endParaRPr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B7F08271-AD06-F77C-78BE-EFD4A8D91370}"/>
              </a:ext>
            </a:extLst>
          </p:cNvPr>
          <p:cNvSpPr txBox="1"/>
          <p:nvPr/>
        </p:nvSpPr>
        <p:spPr>
          <a:xfrm>
            <a:off x="1905000" y="3784794"/>
            <a:ext cx="13792200" cy="2717411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571500" lvl="0" indent="-571500" algn="just">
              <a:lnSpc>
                <a:spcPct val="115000"/>
              </a:lnSpc>
              <a:spcAft>
                <a:spcPts val="800"/>
              </a:spcAft>
              <a:buSzPts val="1000"/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ID" sz="3600" b="1" kern="0" dirty="0" err="1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Prinsip</a:t>
            </a:r>
            <a:r>
              <a:rPr lang="en-ID" sz="3600" b="1" kern="0" dirty="0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Etika Digital</a:t>
            </a:r>
            <a:r>
              <a:rPr lang="en-ID" sz="3600" kern="0" dirty="0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D" sz="3600" kern="0" dirty="0" err="1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Integritas</a:t>
            </a:r>
            <a:r>
              <a:rPr lang="en-ID" sz="3600" kern="0" dirty="0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600" kern="0" dirty="0" err="1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transparansi</a:t>
            </a:r>
            <a:r>
              <a:rPr lang="en-ID" sz="3600" kern="0" dirty="0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3600" kern="0" dirty="0" err="1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penghargaan</a:t>
            </a:r>
            <a:r>
              <a:rPr lang="en-ID" sz="3600" kern="0" dirty="0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600" kern="0" dirty="0" err="1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privasi</a:t>
            </a:r>
            <a:r>
              <a:rPr lang="en-ID" sz="3600" kern="0" dirty="0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3600" kern="100" dirty="0">
              <a:effectLst/>
              <a:latin typeface="Avenir Next" panose="020B0503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71500" lvl="0" indent="-571500" algn="just">
              <a:lnSpc>
                <a:spcPct val="115000"/>
              </a:lnSpc>
              <a:spcAft>
                <a:spcPts val="800"/>
              </a:spcAft>
              <a:buSzPts val="1000"/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ID" sz="3600" b="1" kern="0" dirty="0" err="1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Tanggung</a:t>
            </a:r>
            <a:r>
              <a:rPr lang="en-ID" sz="3600" b="1" kern="0" dirty="0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Jawab </a:t>
            </a:r>
            <a:r>
              <a:rPr lang="en-ID" sz="3600" b="1" kern="0" dirty="0" err="1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Pengguna</a:t>
            </a:r>
            <a:r>
              <a:rPr lang="en-ID" sz="3600" b="1" kern="0" dirty="0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Digital</a:t>
            </a:r>
            <a:r>
              <a:rPr lang="en-ID" sz="3600" kern="0" dirty="0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D" sz="3600" kern="0" dirty="0" err="1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Menghindari</a:t>
            </a:r>
            <a:r>
              <a:rPr lang="en-ID" sz="3600" kern="0" dirty="0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600" kern="0" dirty="0" err="1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penyebaran</a:t>
            </a:r>
            <a:r>
              <a:rPr lang="en-ID" sz="3600" kern="0" dirty="0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600" kern="0" dirty="0" err="1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misinformasi</a:t>
            </a:r>
            <a:r>
              <a:rPr lang="en-ID" sz="3600" kern="0" dirty="0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3600" kern="0" dirty="0" err="1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konten</a:t>
            </a:r>
            <a:r>
              <a:rPr lang="en-ID" sz="3600" kern="0" dirty="0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600" kern="0" dirty="0" err="1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berbahaya</a:t>
            </a:r>
            <a:r>
              <a:rPr lang="en-ID" sz="3600" dirty="0">
                <a:solidFill>
                  <a:srgbClr val="000000"/>
                </a:solidFill>
                <a:latin typeface="Avenir Next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3600" kern="0" dirty="0">
              <a:solidFill>
                <a:srgbClr val="000000"/>
              </a:solidFill>
              <a:effectLst/>
              <a:latin typeface="Avenir Next" panose="020B05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582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34926-8D1B-C14F-DD33-C80BE0C18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A691B8AA-4397-223E-50B7-794E1C44037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6999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C6EE72B6-857F-F1EB-5359-A9097FEC3C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058400" y="3467100"/>
            <a:ext cx="5851967" cy="28206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540385" algn="l"/>
              </a:tabLst>
            </a:pPr>
            <a:r>
              <a:rPr lang="en-ID" sz="4000" b="1" kern="0" dirty="0" err="1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Dampak</a:t>
            </a:r>
            <a:r>
              <a:rPr lang="en-ID" sz="4000" b="1" kern="0" dirty="0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b="1" kern="0" dirty="0" err="1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Ujaran</a:t>
            </a:r>
            <a:r>
              <a:rPr lang="en-ID" sz="4000" b="1" kern="0" dirty="0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b="1" kern="0" dirty="0" err="1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Kebencian</a:t>
            </a:r>
            <a:r>
              <a:rPr lang="en-ID" sz="4000" b="1" kern="0" dirty="0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&amp; Cyberbullying</a:t>
            </a:r>
            <a:r>
              <a:rPr lang="en-ID" sz="4000" kern="0" dirty="0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D" sz="4000" b="0" kern="0" dirty="0" err="1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Analisis</a:t>
            </a:r>
            <a:r>
              <a:rPr lang="en-ID" sz="4000" b="0" kern="0" dirty="0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b="0" kern="0" dirty="0" err="1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kasus</a:t>
            </a:r>
            <a:r>
              <a:rPr lang="en-ID" sz="4000" b="0" kern="0" dirty="0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D" sz="4000" b="0" kern="100" dirty="0">
              <a:effectLst/>
              <a:latin typeface="Avenir Next" panose="020B0503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erson with a phone and mouth&#10;&#10;Description automatically generated">
            <a:extLst>
              <a:ext uri="{FF2B5EF4-FFF2-40B4-BE49-F238E27FC236}">
                <a16:creationId xmlns:a16="http://schemas.microsoft.com/office/drawing/2014/main" id="{4DBDA249-4D5D-CFD2-25A2-CC57E42009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236" y="285749"/>
            <a:ext cx="7772400" cy="971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200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7318C-F370-153C-B801-453CDDE2F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B1C90B7C-7197-7DD5-0649-4466A2DED3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75407" y="1409700"/>
            <a:ext cx="15737185" cy="14048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540385" algn="l"/>
              </a:tabLst>
            </a:pPr>
            <a:r>
              <a:rPr lang="en-ID" sz="4000" b="1" i="0" dirty="0">
                <a:solidFill>
                  <a:srgbClr val="404040"/>
                </a:solidFill>
                <a:effectLst/>
                <a:latin typeface="Avenir Next" panose="020B0503020202020204" pitchFamily="34" charset="0"/>
              </a:rPr>
              <a:t>KEAMANAN SIBER &amp; PERLINDUNGAN DATA</a:t>
            </a:r>
            <a:br>
              <a:rPr lang="en-ID" sz="4000" dirty="0">
                <a:latin typeface="Avenir Next" panose="020B0503020202020204" pitchFamily="34" charset="0"/>
              </a:rPr>
            </a:br>
            <a:r>
              <a:rPr lang="en-ID" sz="4000" b="0" i="1" dirty="0">
                <a:solidFill>
                  <a:srgbClr val="404040"/>
                </a:solidFill>
                <a:effectLst/>
                <a:latin typeface="Avenir Next" panose="020B0503020202020204" pitchFamily="34" charset="0"/>
              </a:rPr>
              <a:t>Subtitle:</a:t>
            </a:r>
            <a:r>
              <a:rPr lang="en-ID" sz="4000" b="0" i="0" dirty="0">
                <a:solidFill>
                  <a:srgbClr val="404040"/>
                </a:solidFill>
                <a:effectLst/>
                <a:latin typeface="Avenir Next" panose="020B0503020202020204" pitchFamily="34" charset="0"/>
              </a:rPr>
              <a:t> </a:t>
            </a:r>
            <a:r>
              <a:rPr lang="en-ID" sz="4000" b="0" i="0" dirty="0" err="1">
                <a:solidFill>
                  <a:srgbClr val="404040"/>
                </a:solidFill>
                <a:effectLst/>
                <a:latin typeface="Avenir Next" panose="020B0503020202020204" pitchFamily="34" charset="0"/>
              </a:rPr>
              <a:t>Ancaman</a:t>
            </a:r>
            <a:r>
              <a:rPr lang="en-ID" sz="4000" b="0" i="0" dirty="0">
                <a:solidFill>
                  <a:srgbClr val="404040"/>
                </a:solidFill>
                <a:effectLst/>
                <a:latin typeface="Avenir Next" panose="020B0503020202020204" pitchFamily="34" charset="0"/>
              </a:rPr>
              <a:t>, </a:t>
            </a:r>
            <a:r>
              <a:rPr lang="en-ID" sz="4000" b="0" i="0" dirty="0" err="1">
                <a:solidFill>
                  <a:srgbClr val="404040"/>
                </a:solidFill>
                <a:effectLst/>
                <a:latin typeface="Avenir Next" panose="020B0503020202020204" pitchFamily="34" charset="0"/>
              </a:rPr>
              <a:t>Privasi</a:t>
            </a:r>
            <a:r>
              <a:rPr lang="en-ID" sz="4000" b="0" i="0" dirty="0">
                <a:solidFill>
                  <a:srgbClr val="404040"/>
                </a:solidFill>
                <a:effectLst/>
                <a:latin typeface="Avenir Next" panose="020B0503020202020204" pitchFamily="34" charset="0"/>
              </a:rPr>
              <a:t>, </a:t>
            </a:r>
            <a:r>
              <a:rPr lang="en-ID" sz="4000" b="0" i="0" dirty="0" err="1">
                <a:solidFill>
                  <a:srgbClr val="404040"/>
                </a:solidFill>
                <a:effectLst/>
                <a:latin typeface="Avenir Next" panose="020B0503020202020204" pitchFamily="34" charset="0"/>
              </a:rPr>
              <a:t>Jejak</a:t>
            </a:r>
            <a:r>
              <a:rPr lang="en-ID" sz="4000" b="0" i="0" dirty="0">
                <a:solidFill>
                  <a:srgbClr val="404040"/>
                </a:solidFill>
                <a:effectLst/>
                <a:latin typeface="Avenir Next" panose="020B0503020202020204" pitchFamily="34" charset="0"/>
              </a:rPr>
              <a:t> Digital, dan Dasar Hukum</a:t>
            </a:r>
            <a:endParaRPr lang="en-ID" sz="4000" kern="100" dirty="0">
              <a:effectLst/>
              <a:latin typeface="Avenir Next" panose="020B0503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4160CA-983F-E518-22D8-55F71092084F}"/>
              </a:ext>
            </a:extLst>
          </p:cNvPr>
          <p:cNvSpPr txBox="1"/>
          <p:nvPr/>
        </p:nvSpPr>
        <p:spPr>
          <a:xfrm>
            <a:off x="5715000" y="3543300"/>
            <a:ext cx="10702636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D" sz="3200" b="1" i="0" dirty="0">
                <a:solidFill>
                  <a:schemeClr val="tx1"/>
                </a:solidFill>
                <a:effectLst/>
                <a:latin typeface="quote-cjk-patch"/>
              </a:rPr>
              <a:t>1. Phishing</a:t>
            </a:r>
            <a:endParaRPr lang="en-ID" sz="3200" b="0" i="0" dirty="0">
              <a:solidFill>
                <a:schemeClr val="tx1"/>
              </a:solidFill>
              <a:effectLst/>
              <a:latin typeface="quote-cjk-patch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3200" b="0" i="0" dirty="0" err="1">
                <a:solidFill>
                  <a:schemeClr val="tx1"/>
                </a:solidFill>
                <a:effectLst/>
                <a:latin typeface="quote-cjk-patch"/>
              </a:rPr>
              <a:t>Penipuan</a:t>
            </a:r>
            <a:r>
              <a:rPr lang="en-ID" sz="3200" b="0" i="0" dirty="0">
                <a:solidFill>
                  <a:schemeClr val="tx1"/>
                </a:solidFill>
                <a:effectLst/>
                <a:latin typeface="quote-cjk-patch"/>
              </a:rPr>
              <a:t> via email/</a:t>
            </a:r>
            <a:r>
              <a:rPr lang="en-ID" sz="3200" b="0" i="0" dirty="0" err="1">
                <a:solidFill>
                  <a:schemeClr val="tx1"/>
                </a:solidFill>
                <a:effectLst/>
                <a:latin typeface="quote-cjk-patch"/>
              </a:rPr>
              <a:t>tautan</a:t>
            </a:r>
            <a:r>
              <a:rPr lang="en-ID" sz="3200" b="0" i="0" dirty="0">
                <a:solidFill>
                  <a:schemeClr val="tx1"/>
                </a:solidFill>
                <a:effectLst/>
                <a:latin typeface="quote-cjk-patch"/>
              </a:rPr>
              <a:t> </a:t>
            </a:r>
            <a:r>
              <a:rPr lang="en-ID" sz="3200" b="0" i="0" dirty="0" err="1">
                <a:solidFill>
                  <a:schemeClr val="tx1"/>
                </a:solidFill>
                <a:effectLst/>
                <a:latin typeface="quote-cjk-patch"/>
              </a:rPr>
              <a:t>palsu</a:t>
            </a:r>
            <a:endParaRPr lang="en-ID" sz="3200" b="0" i="0" dirty="0">
              <a:solidFill>
                <a:schemeClr val="tx1"/>
              </a:solidFill>
              <a:effectLst/>
              <a:latin typeface="quote-cjk-patch"/>
            </a:endParaRPr>
          </a:p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ID" sz="3200" b="0" i="0" dirty="0" err="1">
                <a:solidFill>
                  <a:schemeClr val="tx1"/>
                </a:solidFill>
                <a:effectLst/>
                <a:latin typeface="quote-cjk-patch"/>
              </a:rPr>
              <a:t>Contoh</a:t>
            </a:r>
            <a:r>
              <a:rPr lang="en-ID" sz="3200" b="0" i="0" dirty="0">
                <a:solidFill>
                  <a:schemeClr val="tx1"/>
                </a:solidFill>
                <a:effectLst/>
                <a:latin typeface="quote-cjk-patch"/>
              </a:rPr>
              <a:t>: "</a:t>
            </a:r>
            <a:r>
              <a:rPr lang="en-ID" sz="3200" b="0" i="0" dirty="0" err="1">
                <a:solidFill>
                  <a:schemeClr val="tx1"/>
                </a:solidFill>
                <a:effectLst/>
                <a:latin typeface="quote-cjk-patch"/>
              </a:rPr>
              <a:t>Verifikasi</a:t>
            </a:r>
            <a:r>
              <a:rPr lang="en-ID" sz="3200" b="0" i="0" dirty="0">
                <a:solidFill>
                  <a:schemeClr val="tx1"/>
                </a:solidFill>
                <a:effectLst/>
                <a:latin typeface="quote-cjk-patch"/>
              </a:rPr>
              <a:t> </a:t>
            </a:r>
            <a:r>
              <a:rPr lang="en-ID" sz="3200" b="0" i="0" dirty="0" err="1">
                <a:solidFill>
                  <a:schemeClr val="tx1"/>
                </a:solidFill>
                <a:effectLst/>
                <a:latin typeface="quote-cjk-patch"/>
              </a:rPr>
              <a:t>akun</a:t>
            </a:r>
            <a:r>
              <a:rPr lang="en-ID" sz="3200" b="0" i="0" dirty="0">
                <a:solidFill>
                  <a:schemeClr val="tx1"/>
                </a:solidFill>
                <a:effectLst/>
                <a:latin typeface="quote-cjk-patch"/>
              </a:rPr>
              <a:t> bank Anda </a:t>
            </a:r>
            <a:r>
              <a:rPr lang="en-ID" sz="3200" b="0" i="0" dirty="0" err="1">
                <a:solidFill>
                  <a:schemeClr val="tx1"/>
                </a:solidFill>
                <a:effectLst/>
                <a:latin typeface="quote-cjk-patch"/>
              </a:rPr>
              <a:t>segera</a:t>
            </a:r>
            <a:r>
              <a:rPr lang="en-ID" sz="3200" b="0" i="0" dirty="0">
                <a:solidFill>
                  <a:schemeClr val="tx1"/>
                </a:solidFill>
                <a:effectLst/>
                <a:latin typeface="quote-cjk-patch"/>
              </a:rPr>
              <a:t>!"</a:t>
            </a:r>
            <a:br>
              <a:rPr lang="en-ID" sz="3200" b="0" i="0" dirty="0">
                <a:solidFill>
                  <a:schemeClr val="tx1"/>
                </a:solidFill>
                <a:effectLst/>
                <a:latin typeface="quote-cjk-patch"/>
              </a:rPr>
            </a:br>
            <a:r>
              <a:rPr lang="en-ID" sz="3200" b="1" i="0" dirty="0">
                <a:solidFill>
                  <a:schemeClr val="tx1"/>
                </a:solidFill>
                <a:effectLst/>
                <a:latin typeface="quote-cjk-patch"/>
              </a:rPr>
              <a:t>2. Malware</a:t>
            </a:r>
            <a:endParaRPr lang="en-ID" sz="3200" b="0" i="0" dirty="0">
              <a:solidFill>
                <a:schemeClr val="tx1"/>
              </a:solidFill>
              <a:effectLst/>
              <a:latin typeface="quote-cjk-patch"/>
            </a:endParaRPr>
          </a:p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ID" sz="3200" b="0" i="0" dirty="0">
                <a:solidFill>
                  <a:schemeClr val="tx1"/>
                </a:solidFill>
                <a:effectLst/>
                <a:latin typeface="quote-cjk-patch"/>
              </a:rPr>
              <a:t>Virus, ransomware, spyware</a:t>
            </a:r>
          </a:p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ID" sz="3200" b="0" i="0" dirty="0" err="1">
                <a:solidFill>
                  <a:schemeClr val="tx1"/>
                </a:solidFill>
                <a:effectLst/>
                <a:latin typeface="quote-cjk-patch"/>
              </a:rPr>
              <a:t>Proteksi</a:t>
            </a:r>
            <a:r>
              <a:rPr lang="en-ID" sz="3200" b="0" i="0" dirty="0">
                <a:solidFill>
                  <a:schemeClr val="tx1"/>
                </a:solidFill>
                <a:effectLst/>
                <a:latin typeface="quote-cjk-patch"/>
              </a:rPr>
              <a:t>: Antivirus + </a:t>
            </a:r>
            <a:r>
              <a:rPr lang="en-ID" sz="3200" b="0" i="0" dirty="0" err="1">
                <a:solidFill>
                  <a:schemeClr val="tx1"/>
                </a:solidFill>
                <a:effectLst/>
                <a:latin typeface="quote-cjk-patch"/>
              </a:rPr>
              <a:t>hindari</a:t>
            </a:r>
            <a:r>
              <a:rPr lang="en-ID" sz="3200" b="0" i="0" dirty="0">
                <a:solidFill>
                  <a:schemeClr val="tx1"/>
                </a:solidFill>
                <a:effectLst/>
                <a:latin typeface="quote-cjk-patch"/>
              </a:rPr>
              <a:t> </a:t>
            </a:r>
            <a:r>
              <a:rPr lang="en-ID" sz="3200" b="0" i="0" dirty="0" err="1">
                <a:solidFill>
                  <a:schemeClr val="tx1"/>
                </a:solidFill>
                <a:effectLst/>
                <a:latin typeface="quote-cjk-patch"/>
              </a:rPr>
              <a:t>unduhan</a:t>
            </a:r>
            <a:r>
              <a:rPr lang="en-ID" sz="3200" b="0" i="0" dirty="0">
                <a:solidFill>
                  <a:schemeClr val="tx1"/>
                </a:solidFill>
                <a:effectLst/>
                <a:latin typeface="quote-cjk-patch"/>
              </a:rPr>
              <a:t> </a:t>
            </a:r>
            <a:r>
              <a:rPr lang="en-ID" sz="3200" b="0" i="0" dirty="0" err="1">
                <a:solidFill>
                  <a:schemeClr val="tx1"/>
                </a:solidFill>
                <a:effectLst/>
                <a:latin typeface="quote-cjk-patch"/>
              </a:rPr>
              <a:t>tak</a:t>
            </a:r>
            <a:r>
              <a:rPr lang="en-ID" sz="3200" b="0" i="0" dirty="0">
                <a:solidFill>
                  <a:schemeClr val="tx1"/>
                </a:solidFill>
                <a:effectLst/>
                <a:latin typeface="quote-cjk-patch"/>
              </a:rPr>
              <a:t> </a:t>
            </a:r>
            <a:r>
              <a:rPr lang="en-ID" sz="3200" b="0" i="0" dirty="0" err="1">
                <a:solidFill>
                  <a:schemeClr val="tx1"/>
                </a:solidFill>
                <a:effectLst/>
                <a:latin typeface="quote-cjk-patch"/>
              </a:rPr>
              <a:t>resmi</a:t>
            </a:r>
            <a:br>
              <a:rPr lang="en-ID" sz="3200" b="0" i="0" dirty="0">
                <a:solidFill>
                  <a:schemeClr val="tx1"/>
                </a:solidFill>
                <a:effectLst/>
                <a:latin typeface="quote-cjk-patch"/>
              </a:rPr>
            </a:br>
            <a:r>
              <a:rPr lang="en-ID" sz="3200" b="1" i="0" dirty="0">
                <a:solidFill>
                  <a:schemeClr val="tx1"/>
                </a:solidFill>
                <a:effectLst/>
                <a:latin typeface="quote-cjk-patch"/>
              </a:rPr>
              <a:t>3. Social Engineering</a:t>
            </a:r>
            <a:endParaRPr lang="en-ID" sz="3200" b="0" i="0" dirty="0">
              <a:solidFill>
                <a:schemeClr val="tx1"/>
              </a:solidFill>
              <a:effectLst/>
              <a:latin typeface="quote-cjk-patch"/>
            </a:endParaRPr>
          </a:p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ID" sz="3200" b="0" i="0" dirty="0" err="1">
                <a:solidFill>
                  <a:schemeClr val="tx1"/>
                </a:solidFill>
                <a:effectLst/>
                <a:latin typeface="quote-cjk-patch"/>
              </a:rPr>
              <a:t>Manipulasi</a:t>
            </a:r>
            <a:r>
              <a:rPr lang="en-ID" sz="3200" b="0" i="0" dirty="0">
                <a:solidFill>
                  <a:schemeClr val="tx1"/>
                </a:solidFill>
                <a:effectLst/>
                <a:latin typeface="quote-cjk-patch"/>
              </a:rPr>
              <a:t> </a:t>
            </a:r>
            <a:r>
              <a:rPr lang="en-ID" sz="3200" b="0" i="0" dirty="0" err="1">
                <a:solidFill>
                  <a:schemeClr val="tx1"/>
                </a:solidFill>
                <a:effectLst/>
                <a:latin typeface="quote-cjk-patch"/>
              </a:rPr>
              <a:t>psikologis</a:t>
            </a:r>
            <a:r>
              <a:rPr lang="en-ID" sz="3200" b="0" i="0" dirty="0">
                <a:solidFill>
                  <a:schemeClr val="tx1"/>
                </a:solidFill>
                <a:effectLst/>
                <a:latin typeface="quote-cjk-patch"/>
              </a:rPr>
              <a:t> (</a:t>
            </a:r>
            <a:r>
              <a:rPr lang="en-ID" sz="3200" b="0" i="0" dirty="0" err="1">
                <a:solidFill>
                  <a:schemeClr val="tx1"/>
                </a:solidFill>
                <a:effectLst/>
                <a:latin typeface="quote-cjk-patch"/>
              </a:rPr>
              <a:t>telepon</a:t>
            </a:r>
            <a:r>
              <a:rPr lang="en-ID" sz="3200" b="0" i="0" dirty="0">
                <a:solidFill>
                  <a:schemeClr val="tx1"/>
                </a:solidFill>
                <a:effectLst/>
                <a:latin typeface="quote-cjk-patch"/>
              </a:rPr>
              <a:t>/chat </a:t>
            </a:r>
            <a:r>
              <a:rPr lang="en-ID" sz="3200" b="0" i="0" dirty="0" err="1">
                <a:solidFill>
                  <a:schemeClr val="tx1"/>
                </a:solidFill>
                <a:effectLst/>
                <a:latin typeface="quote-cjk-patch"/>
              </a:rPr>
              <a:t>palsu</a:t>
            </a:r>
            <a:r>
              <a:rPr lang="en-ID" sz="3200" b="0" i="0" dirty="0">
                <a:solidFill>
                  <a:schemeClr val="tx1"/>
                </a:solidFill>
                <a:effectLst/>
                <a:latin typeface="quote-cjk-patch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36531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1C79A1-EDBF-5D00-EF7A-BD5BE7A46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C59DB64C-F31F-775E-F354-0D27BD5CC9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75407" y="1638300"/>
            <a:ext cx="15737185" cy="14048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540385" algn="l"/>
              </a:tabLst>
            </a:pPr>
            <a:r>
              <a:rPr lang="en-ID" sz="4000" b="1" i="0" dirty="0">
                <a:solidFill>
                  <a:srgbClr val="404040"/>
                </a:solidFill>
                <a:effectLst/>
                <a:latin typeface="Avenir Next" panose="020B0503020202020204" pitchFamily="34" charset="0"/>
              </a:rPr>
              <a:t>KEAMANAN SIBER &amp; PERLINDUNGAN DATA</a:t>
            </a:r>
            <a:br>
              <a:rPr lang="en-ID" sz="4000" dirty="0">
                <a:latin typeface="Avenir Next" panose="020B0503020202020204" pitchFamily="34" charset="0"/>
              </a:rPr>
            </a:br>
            <a:r>
              <a:rPr lang="en-ID" sz="4000" b="0" i="0" dirty="0">
                <a:solidFill>
                  <a:srgbClr val="404040"/>
                </a:solidFill>
                <a:effectLst/>
                <a:latin typeface="Avenir Next" panose="020B0503020202020204" pitchFamily="34" charset="0"/>
              </a:rPr>
              <a:t>Dasar Hukum</a:t>
            </a:r>
            <a:endParaRPr lang="en-ID" sz="4000" kern="100" dirty="0">
              <a:effectLst/>
              <a:latin typeface="Avenir Next" panose="020B0503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32496B-0D32-BD37-4F16-08E4CEBD09E3}"/>
              </a:ext>
            </a:extLst>
          </p:cNvPr>
          <p:cNvSpPr txBox="1"/>
          <p:nvPr/>
        </p:nvSpPr>
        <p:spPr>
          <a:xfrm>
            <a:off x="4876800" y="3989338"/>
            <a:ext cx="9144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ID" sz="3600" b="0" i="0" dirty="0" err="1">
                <a:solidFill>
                  <a:srgbClr val="000000"/>
                </a:solidFill>
                <a:effectLst/>
              </a:rPr>
              <a:t>Undang-Undang</a:t>
            </a:r>
            <a:r>
              <a:rPr lang="en-ID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3600" b="0" i="0" dirty="0" err="1">
                <a:solidFill>
                  <a:srgbClr val="000000"/>
                </a:solidFill>
                <a:effectLst/>
              </a:rPr>
              <a:t>Informasi</a:t>
            </a:r>
            <a:r>
              <a:rPr lang="en-ID" sz="3600" b="0" i="0" dirty="0">
                <a:solidFill>
                  <a:srgbClr val="000000"/>
                </a:solidFill>
                <a:effectLst/>
              </a:rPr>
              <a:t> dan </a:t>
            </a:r>
            <a:r>
              <a:rPr lang="en-ID" sz="3600" b="0" i="0" dirty="0" err="1">
                <a:solidFill>
                  <a:srgbClr val="000000"/>
                </a:solidFill>
                <a:effectLst/>
              </a:rPr>
              <a:t>Transaksi</a:t>
            </a:r>
            <a:r>
              <a:rPr lang="en-ID" sz="3600" b="0" i="0" dirty="0">
                <a:solidFill>
                  <a:srgbClr val="000000"/>
                </a:solidFill>
                <a:effectLst/>
              </a:rPr>
              <a:t> Elektronik (UU ITE)</a:t>
            </a:r>
          </a:p>
          <a:p>
            <a:endParaRPr lang="en-ID" sz="3600" b="0" i="0" dirty="0">
              <a:solidFill>
                <a:srgbClr val="000000"/>
              </a:solidFill>
              <a:effectLst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D" sz="3600" dirty="0">
                <a:solidFill>
                  <a:srgbClr val="000000"/>
                </a:solidFill>
              </a:rPr>
              <a:t>UU </a:t>
            </a:r>
            <a:r>
              <a:rPr lang="en-ID" sz="3600" dirty="0" err="1">
                <a:solidFill>
                  <a:srgbClr val="000000"/>
                </a:solidFill>
              </a:rPr>
              <a:t>Perlindungan</a:t>
            </a:r>
            <a:r>
              <a:rPr lang="en-ID" sz="3600" dirty="0">
                <a:solidFill>
                  <a:srgbClr val="000000"/>
                </a:solidFill>
              </a:rPr>
              <a:t> Data </a:t>
            </a:r>
            <a:r>
              <a:rPr lang="en-ID" sz="3600" dirty="0" err="1">
                <a:solidFill>
                  <a:srgbClr val="000000"/>
                </a:solidFill>
              </a:rPr>
              <a:t>Pribadi</a:t>
            </a:r>
            <a:r>
              <a:rPr lang="en-ID" sz="3600" dirty="0">
                <a:solidFill>
                  <a:srgbClr val="000000"/>
                </a:solidFill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59579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8EBDB-E477-8597-BC85-5538BDD20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239D6376-9D9D-9283-DD95-31BB41F2893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6999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6F24503F-81EB-9144-109B-AED6F08BB8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61618" y="4346867"/>
            <a:ext cx="5851967" cy="69698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800"/>
              </a:spcAft>
              <a:buSzPts val="1000"/>
              <a:tabLst>
                <a:tab pos="540385" algn="l"/>
              </a:tabLst>
            </a:pPr>
            <a:r>
              <a:rPr lang="en-ID" sz="4000" kern="0" dirty="0" err="1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Analisis</a:t>
            </a:r>
            <a:r>
              <a:rPr lang="en-ID" sz="4000" kern="0" dirty="0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kern="0" dirty="0" err="1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kasus</a:t>
            </a:r>
            <a:r>
              <a:rPr lang="en-ID" sz="4000" kern="0" dirty="0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D" sz="4000" kern="100" dirty="0">
              <a:effectLst/>
              <a:latin typeface="Avenir Next" panose="020B0503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DB48A4-9E38-229E-FE75-BE5E7D498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5" t="19574" r="16013"/>
          <a:stretch/>
        </p:blipFill>
        <p:spPr>
          <a:xfrm>
            <a:off x="412480" y="932306"/>
            <a:ext cx="11169920" cy="823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0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13834" y="3219828"/>
            <a:ext cx="6486525" cy="43243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37056" y="778232"/>
            <a:ext cx="4813935" cy="1263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0" marR="5080" indent="-76835">
              <a:lnSpc>
                <a:spcPct val="116100"/>
              </a:lnSpc>
              <a:spcBef>
                <a:spcPts val="95"/>
              </a:spcBef>
            </a:pPr>
            <a:r>
              <a:rPr sz="3500" spc="270" dirty="0"/>
              <a:t>Pengantar</a:t>
            </a:r>
            <a:r>
              <a:rPr sz="3500" spc="-300" dirty="0"/>
              <a:t> </a:t>
            </a:r>
            <a:r>
              <a:rPr sz="3500" spc="180" dirty="0"/>
              <a:t>Krisis</a:t>
            </a:r>
            <a:r>
              <a:rPr sz="3500" spc="-300" dirty="0"/>
              <a:t> </a:t>
            </a:r>
            <a:r>
              <a:rPr sz="3500" spc="340" dirty="0"/>
              <a:t>dan </a:t>
            </a:r>
            <a:r>
              <a:rPr sz="3500" spc="225" dirty="0"/>
              <a:t>Reputasi</a:t>
            </a:r>
            <a:r>
              <a:rPr sz="3500" spc="-300" dirty="0"/>
              <a:t> </a:t>
            </a:r>
            <a:r>
              <a:rPr sz="3500" spc="285" dirty="0"/>
              <a:t>Organisasi</a:t>
            </a:r>
            <a:endParaRPr sz="3500"/>
          </a:p>
        </p:txBody>
      </p:sp>
      <p:grpSp>
        <p:nvGrpSpPr>
          <p:cNvPr id="4" name="object 4"/>
          <p:cNvGrpSpPr/>
          <p:nvPr/>
        </p:nvGrpSpPr>
        <p:grpSpPr>
          <a:xfrm>
            <a:off x="2027918" y="2758079"/>
            <a:ext cx="161925" cy="2698750"/>
            <a:chOff x="2027918" y="2758079"/>
            <a:chExt cx="161925" cy="26987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7918" y="2758079"/>
              <a:ext cx="161458" cy="16145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7918" y="5295291"/>
              <a:ext cx="161458" cy="16145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634636" y="2444996"/>
            <a:ext cx="6908165" cy="51015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91845" marR="5080">
              <a:lnSpc>
                <a:spcPct val="115599"/>
              </a:lnSpc>
              <a:spcBef>
                <a:spcPts val="95"/>
              </a:spcBef>
            </a:pPr>
            <a:r>
              <a:rPr sz="3600" spc="45" dirty="0">
                <a:latin typeface="Lucida Sans Unicode"/>
                <a:cs typeface="Lucida Sans Unicode"/>
              </a:rPr>
              <a:t>Situasi</a:t>
            </a:r>
            <a:r>
              <a:rPr sz="3600" spc="-120" dirty="0">
                <a:latin typeface="Lucida Sans Unicode"/>
                <a:cs typeface="Lucida Sans Unicode"/>
              </a:rPr>
              <a:t> </a:t>
            </a:r>
            <a:r>
              <a:rPr sz="3600" dirty="0">
                <a:latin typeface="Lucida Sans Unicode"/>
                <a:cs typeface="Lucida Sans Unicode"/>
              </a:rPr>
              <a:t>tidak</a:t>
            </a:r>
            <a:r>
              <a:rPr sz="3600" spc="-125" dirty="0">
                <a:latin typeface="Lucida Sans Unicode"/>
                <a:cs typeface="Lucida Sans Unicode"/>
              </a:rPr>
              <a:t> </a:t>
            </a:r>
            <a:r>
              <a:rPr sz="3600" spc="120" dirty="0">
                <a:latin typeface="Lucida Sans Unicode"/>
                <a:cs typeface="Lucida Sans Unicode"/>
              </a:rPr>
              <a:t>terduga</a:t>
            </a:r>
            <a:r>
              <a:rPr sz="3600" spc="-125" dirty="0">
                <a:latin typeface="Lucida Sans Unicode"/>
                <a:cs typeface="Lucida Sans Unicode"/>
              </a:rPr>
              <a:t> </a:t>
            </a:r>
            <a:r>
              <a:rPr sz="3600" spc="180" dirty="0">
                <a:latin typeface="Lucida Sans Unicode"/>
                <a:cs typeface="Lucida Sans Unicode"/>
              </a:rPr>
              <a:t>yang </a:t>
            </a:r>
            <a:r>
              <a:rPr sz="3600" spc="250" dirty="0">
                <a:latin typeface="Lucida Sans Unicode"/>
                <a:cs typeface="Lucida Sans Unicode"/>
              </a:rPr>
              <a:t>mengancam </a:t>
            </a:r>
            <a:r>
              <a:rPr sz="3600" spc="105" dirty="0">
                <a:latin typeface="Lucida Sans Unicode"/>
                <a:cs typeface="Lucida Sans Unicode"/>
              </a:rPr>
              <a:t>kelangsungan</a:t>
            </a:r>
            <a:r>
              <a:rPr sz="3600" spc="-145" dirty="0">
                <a:latin typeface="Lucida Sans Unicode"/>
                <a:cs typeface="Lucida Sans Unicode"/>
              </a:rPr>
              <a:t> </a:t>
            </a:r>
            <a:r>
              <a:rPr sz="3600" spc="-10" dirty="0">
                <a:latin typeface="Lucida Sans Unicode"/>
                <a:cs typeface="Lucida Sans Unicode"/>
              </a:rPr>
              <a:t>organisasi, </a:t>
            </a:r>
            <a:r>
              <a:rPr sz="3600" dirty="0">
                <a:latin typeface="Lucida Sans Unicode"/>
                <a:cs typeface="Lucida Sans Unicode"/>
              </a:rPr>
              <a:t>reputasi,</a:t>
            </a:r>
            <a:r>
              <a:rPr sz="3600" spc="-114" dirty="0">
                <a:latin typeface="Lucida Sans Unicode"/>
                <a:cs typeface="Lucida Sans Unicode"/>
              </a:rPr>
              <a:t> </a:t>
            </a:r>
            <a:r>
              <a:rPr sz="3600" spc="220" dirty="0">
                <a:latin typeface="Lucida Sans Unicode"/>
                <a:cs typeface="Lucida Sans Unicode"/>
              </a:rPr>
              <a:t>atau</a:t>
            </a:r>
            <a:r>
              <a:rPr sz="3600" spc="-120" dirty="0">
                <a:latin typeface="Lucida Sans Unicode"/>
                <a:cs typeface="Lucida Sans Unicode"/>
              </a:rPr>
              <a:t> </a:t>
            </a:r>
            <a:r>
              <a:rPr sz="3600" spc="-10" dirty="0">
                <a:latin typeface="Lucida Sans Unicode"/>
                <a:cs typeface="Lucida Sans Unicode"/>
              </a:rPr>
              <a:t>stakeholder. </a:t>
            </a:r>
            <a:r>
              <a:rPr sz="3600" spc="-20" dirty="0">
                <a:latin typeface="Lucida Sans Unicode"/>
                <a:cs typeface="Lucida Sans Unicode"/>
              </a:rPr>
              <a:t>Ciri</a:t>
            </a:r>
            <a:r>
              <a:rPr sz="3600" spc="-260" dirty="0">
                <a:latin typeface="Lucida Sans Unicode"/>
                <a:cs typeface="Lucida Sans Unicode"/>
              </a:rPr>
              <a:t> </a:t>
            </a:r>
            <a:r>
              <a:rPr sz="3600" spc="-10" dirty="0">
                <a:latin typeface="Lucida Sans Unicode"/>
                <a:cs typeface="Lucida Sans Unicode"/>
              </a:rPr>
              <a:t>krisis:</a:t>
            </a:r>
            <a:endParaRPr sz="3600">
              <a:latin typeface="Lucida Sans Unicode"/>
              <a:cs typeface="Lucida Sans Unicode"/>
            </a:endParaRPr>
          </a:p>
          <a:p>
            <a:pPr marL="447675" indent="-444500">
              <a:lnSpc>
                <a:spcPct val="100000"/>
              </a:lnSpc>
              <a:spcBef>
                <a:spcPts val="675"/>
              </a:spcBef>
              <a:buSzPct val="94444"/>
              <a:buFont typeface="MS PGothic"/>
              <a:buChar char="✓"/>
              <a:tabLst>
                <a:tab pos="447675" algn="l"/>
              </a:tabLst>
            </a:pPr>
            <a:r>
              <a:rPr sz="3600" spc="220" dirty="0">
                <a:latin typeface="Lucida Sans Unicode"/>
                <a:cs typeface="Lucida Sans Unicode"/>
              </a:rPr>
              <a:t>Ancaman</a:t>
            </a:r>
            <a:r>
              <a:rPr sz="3600" spc="-150" dirty="0">
                <a:latin typeface="Lucida Sans Unicode"/>
                <a:cs typeface="Lucida Sans Unicode"/>
              </a:rPr>
              <a:t> </a:t>
            </a:r>
            <a:r>
              <a:rPr sz="3600" spc="-10" dirty="0">
                <a:latin typeface="Lucida Sans Unicode"/>
                <a:cs typeface="Lucida Sans Unicode"/>
              </a:rPr>
              <a:t>serius</a:t>
            </a:r>
            <a:endParaRPr sz="3600">
              <a:latin typeface="Lucida Sans Unicode"/>
              <a:cs typeface="Lucida Sans Unicode"/>
            </a:endParaRPr>
          </a:p>
          <a:p>
            <a:pPr marL="447675" indent="-444500">
              <a:lnSpc>
                <a:spcPct val="100000"/>
              </a:lnSpc>
              <a:spcBef>
                <a:spcPts val="675"/>
              </a:spcBef>
              <a:buSzPct val="94444"/>
              <a:buFont typeface="MS PGothic"/>
              <a:buChar char="✓"/>
              <a:tabLst>
                <a:tab pos="447675" algn="l"/>
              </a:tabLst>
            </a:pPr>
            <a:r>
              <a:rPr sz="3600" spc="120" dirty="0">
                <a:latin typeface="Lucida Sans Unicode"/>
                <a:cs typeface="Lucida Sans Unicode"/>
              </a:rPr>
              <a:t>Waktu</a:t>
            </a:r>
            <a:r>
              <a:rPr sz="3600" spc="-160" dirty="0">
                <a:latin typeface="Lucida Sans Unicode"/>
                <a:cs typeface="Lucida Sans Unicode"/>
              </a:rPr>
              <a:t> </a:t>
            </a:r>
            <a:r>
              <a:rPr sz="3600" spc="60" dirty="0">
                <a:latin typeface="Lucida Sans Unicode"/>
                <a:cs typeface="Lucida Sans Unicode"/>
              </a:rPr>
              <a:t>respons</a:t>
            </a:r>
            <a:r>
              <a:rPr sz="3600" spc="-155" dirty="0">
                <a:latin typeface="Lucida Sans Unicode"/>
                <a:cs typeface="Lucida Sans Unicode"/>
              </a:rPr>
              <a:t> </a:t>
            </a:r>
            <a:r>
              <a:rPr sz="3600" spc="120" dirty="0">
                <a:latin typeface="Lucida Sans Unicode"/>
                <a:cs typeface="Lucida Sans Unicode"/>
              </a:rPr>
              <a:t>terbatas</a:t>
            </a:r>
            <a:endParaRPr sz="3600">
              <a:latin typeface="Lucida Sans Unicode"/>
              <a:cs typeface="Lucida Sans Unicode"/>
            </a:endParaRPr>
          </a:p>
          <a:p>
            <a:pPr marL="447675" indent="-444500">
              <a:lnSpc>
                <a:spcPct val="100000"/>
              </a:lnSpc>
              <a:spcBef>
                <a:spcPts val="675"/>
              </a:spcBef>
              <a:buSzPct val="94444"/>
              <a:buFont typeface="MS PGothic"/>
              <a:buChar char="✓"/>
              <a:tabLst>
                <a:tab pos="447675" algn="l"/>
              </a:tabLst>
            </a:pPr>
            <a:r>
              <a:rPr sz="3600" spc="75" dirty="0">
                <a:latin typeface="Lucida Sans Unicode"/>
                <a:cs typeface="Lucida Sans Unicode"/>
              </a:rPr>
              <a:t>Ketidakpastian</a:t>
            </a:r>
            <a:r>
              <a:rPr sz="3600" spc="-175" dirty="0">
                <a:latin typeface="Lucida Sans Unicode"/>
                <a:cs typeface="Lucida Sans Unicode"/>
              </a:rPr>
              <a:t> </a:t>
            </a:r>
            <a:r>
              <a:rPr sz="3600" spc="-10" dirty="0">
                <a:latin typeface="Lucida Sans Unicode"/>
                <a:cs typeface="Lucida Sans Unicode"/>
              </a:rPr>
              <a:t>tinggi</a:t>
            </a:r>
            <a:endParaRPr sz="36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CA5D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39188" y="0"/>
            <a:ext cx="7249159" cy="3646170"/>
          </a:xfrm>
          <a:custGeom>
            <a:avLst/>
            <a:gdLst/>
            <a:ahLst/>
            <a:cxnLst/>
            <a:rect l="l" t="t" r="r" b="b"/>
            <a:pathLst>
              <a:path w="7249159" h="3646170">
                <a:moveTo>
                  <a:pt x="2534005" y="3344243"/>
                </a:moveTo>
                <a:lnTo>
                  <a:pt x="2478275" y="3344243"/>
                </a:lnTo>
                <a:lnTo>
                  <a:pt x="2429185" y="3343538"/>
                </a:lnTo>
                <a:lnTo>
                  <a:pt x="2380147" y="3342194"/>
                </a:lnTo>
                <a:lnTo>
                  <a:pt x="2331162" y="3340203"/>
                </a:lnTo>
                <a:lnTo>
                  <a:pt x="2282232" y="3337555"/>
                </a:lnTo>
                <a:lnTo>
                  <a:pt x="2233357" y="3334243"/>
                </a:lnTo>
                <a:lnTo>
                  <a:pt x="2184539" y="3330259"/>
                </a:lnTo>
                <a:lnTo>
                  <a:pt x="2135778" y="3325595"/>
                </a:lnTo>
                <a:lnTo>
                  <a:pt x="2087077" y="3320241"/>
                </a:lnTo>
                <a:lnTo>
                  <a:pt x="2038436" y="3314190"/>
                </a:lnTo>
                <a:lnTo>
                  <a:pt x="1989857" y="3307434"/>
                </a:lnTo>
                <a:lnTo>
                  <a:pt x="1941340" y="3299964"/>
                </a:lnTo>
                <a:lnTo>
                  <a:pt x="1892886" y="3291773"/>
                </a:lnTo>
                <a:lnTo>
                  <a:pt x="1844498" y="3282851"/>
                </a:lnTo>
                <a:lnTo>
                  <a:pt x="1796175" y="3273191"/>
                </a:lnTo>
                <a:lnTo>
                  <a:pt x="1747920" y="3262784"/>
                </a:lnTo>
                <a:lnTo>
                  <a:pt x="1699733" y="3251622"/>
                </a:lnTo>
                <a:lnTo>
                  <a:pt x="1651616" y="3239697"/>
                </a:lnTo>
                <a:lnTo>
                  <a:pt x="1603569" y="3227000"/>
                </a:lnTo>
                <a:lnTo>
                  <a:pt x="1555594" y="3213524"/>
                </a:lnTo>
                <a:lnTo>
                  <a:pt x="1507692" y="3199260"/>
                </a:lnTo>
                <a:lnTo>
                  <a:pt x="1459864" y="3184200"/>
                </a:lnTo>
                <a:lnTo>
                  <a:pt x="1412112" y="3168335"/>
                </a:lnTo>
                <a:lnTo>
                  <a:pt x="1364436" y="3151658"/>
                </a:lnTo>
                <a:lnTo>
                  <a:pt x="1316838" y="3134160"/>
                </a:lnTo>
                <a:lnTo>
                  <a:pt x="1269318" y="3115832"/>
                </a:lnTo>
                <a:lnTo>
                  <a:pt x="1221879" y="3096667"/>
                </a:lnTo>
                <a:lnTo>
                  <a:pt x="1174521" y="3076657"/>
                </a:lnTo>
                <a:lnTo>
                  <a:pt x="1127245" y="3055792"/>
                </a:lnTo>
                <a:lnTo>
                  <a:pt x="1080052" y="3034065"/>
                </a:lnTo>
                <a:lnTo>
                  <a:pt x="1036842" y="3013256"/>
                </a:lnTo>
                <a:lnTo>
                  <a:pt x="993725" y="2991436"/>
                </a:lnTo>
                <a:lnTo>
                  <a:pt x="950758" y="2968614"/>
                </a:lnTo>
                <a:lnTo>
                  <a:pt x="907999" y="2944800"/>
                </a:lnTo>
                <a:lnTo>
                  <a:pt x="865507" y="2920003"/>
                </a:lnTo>
                <a:lnTo>
                  <a:pt x="823340" y="2894231"/>
                </a:lnTo>
                <a:lnTo>
                  <a:pt x="781555" y="2867495"/>
                </a:lnTo>
                <a:lnTo>
                  <a:pt x="740212" y="2839804"/>
                </a:lnTo>
                <a:lnTo>
                  <a:pt x="699368" y="2811167"/>
                </a:lnTo>
                <a:lnTo>
                  <a:pt x="659082" y="2781593"/>
                </a:lnTo>
                <a:lnTo>
                  <a:pt x="619411" y="2751092"/>
                </a:lnTo>
                <a:lnTo>
                  <a:pt x="580414" y="2719673"/>
                </a:lnTo>
                <a:lnTo>
                  <a:pt x="542149" y="2687345"/>
                </a:lnTo>
                <a:lnTo>
                  <a:pt x="504674" y="2654119"/>
                </a:lnTo>
                <a:lnTo>
                  <a:pt x="468047" y="2620002"/>
                </a:lnTo>
                <a:lnTo>
                  <a:pt x="432327" y="2585004"/>
                </a:lnTo>
                <a:lnTo>
                  <a:pt x="397571" y="2549136"/>
                </a:lnTo>
                <a:lnTo>
                  <a:pt x="363838" y="2512405"/>
                </a:lnTo>
                <a:lnTo>
                  <a:pt x="331186" y="2474822"/>
                </a:lnTo>
                <a:lnTo>
                  <a:pt x="299673" y="2436395"/>
                </a:lnTo>
                <a:lnTo>
                  <a:pt x="269357" y="2397135"/>
                </a:lnTo>
                <a:lnTo>
                  <a:pt x="240296" y="2357050"/>
                </a:lnTo>
                <a:lnTo>
                  <a:pt x="212549" y="2316149"/>
                </a:lnTo>
                <a:lnTo>
                  <a:pt x="186174" y="2274442"/>
                </a:lnTo>
                <a:lnTo>
                  <a:pt x="161228" y="2231939"/>
                </a:lnTo>
                <a:lnTo>
                  <a:pt x="137771" y="2188649"/>
                </a:lnTo>
                <a:lnTo>
                  <a:pt x="115859" y="2144580"/>
                </a:lnTo>
                <a:lnTo>
                  <a:pt x="95552" y="2099743"/>
                </a:lnTo>
                <a:lnTo>
                  <a:pt x="76908" y="2054146"/>
                </a:lnTo>
                <a:lnTo>
                  <a:pt x="59984" y="2007800"/>
                </a:lnTo>
                <a:lnTo>
                  <a:pt x="44839" y="1960712"/>
                </a:lnTo>
                <a:lnTo>
                  <a:pt x="30408" y="1909165"/>
                </a:lnTo>
                <a:lnTo>
                  <a:pt x="19298" y="1856852"/>
                </a:lnTo>
                <a:lnTo>
                  <a:pt x="10742" y="1804027"/>
                </a:lnTo>
                <a:lnTo>
                  <a:pt x="3974" y="1750946"/>
                </a:lnTo>
                <a:lnTo>
                  <a:pt x="945" y="1702564"/>
                </a:lnTo>
                <a:lnTo>
                  <a:pt x="0" y="1654050"/>
                </a:lnTo>
                <a:lnTo>
                  <a:pt x="1096" y="1605479"/>
                </a:lnTo>
                <a:lnTo>
                  <a:pt x="4191" y="1556921"/>
                </a:lnTo>
                <a:lnTo>
                  <a:pt x="9242" y="1508449"/>
                </a:lnTo>
                <a:lnTo>
                  <a:pt x="16206" y="1460136"/>
                </a:lnTo>
                <a:lnTo>
                  <a:pt x="25039" y="1412052"/>
                </a:lnTo>
                <a:lnTo>
                  <a:pt x="35699" y="1364271"/>
                </a:lnTo>
                <a:lnTo>
                  <a:pt x="48143" y="1316865"/>
                </a:lnTo>
                <a:lnTo>
                  <a:pt x="62328" y="1269905"/>
                </a:lnTo>
                <a:lnTo>
                  <a:pt x="78210" y="1223464"/>
                </a:lnTo>
                <a:lnTo>
                  <a:pt x="95747" y="1177614"/>
                </a:lnTo>
                <a:lnTo>
                  <a:pt x="114896" y="1132428"/>
                </a:lnTo>
                <a:lnTo>
                  <a:pt x="135614" y="1087976"/>
                </a:lnTo>
                <a:lnTo>
                  <a:pt x="157858" y="1044332"/>
                </a:lnTo>
                <a:lnTo>
                  <a:pt x="181585" y="1001568"/>
                </a:lnTo>
                <a:lnTo>
                  <a:pt x="206751" y="959755"/>
                </a:lnTo>
                <a:lnTo>
                  <a:pt x="233315" y="918967"/>
                </a:lnTo>
                <a:lnTo>
                  <a:pt x="261232" y="879274"/>
                </a:lnTo>
                <a:lnTo>
                  <a:pt x="290460" y="840749"/>
                </a:lnTo>
                <a:lnTo>
                  <a:pt x="320957" y="803465"/>
                </a:lnTo>
                <a:lnTo>
                  <a:pt x="352678" y="767494"/>
                </a:lnTo>
                <a:lnTo>
                  <a:pt x="389681" y="728498"/>
                </a:lnTo>
                <a:lnTo>
                  <a:pt x="427454" y="691875"/>
                </a:lnTo>
                <a:lnTo>
                  <a:pt x="465979" y="657536"/>
                </a:lnTo>
                <a:lnTo>
                  <a:pt x="505243" y="625395"/>
                </a:lnTo>
                <a:lnTo>
                  <a:pt x="545228" y="595365"/>
                </a:lnTo>
                <a:lnTo>
                  <a:pt x="585919" y="567359"/>
                </a:lnTo>
                <a:lnTo>
                  <a:pt x="627300" y="541291"/>
                </a:lnTo>
                <a:lnTo>
                  <a:pt x="669356" y="517073"/>
                </a:lnTo>
                <a:lnTo>
                  <a:pt x="712072" y="494619"/>
                </a:lnTo>
                <a:lnTo>
                  <a:pt x="755430" y="473842"/>
                </a:lnTo>
                <a:lnTo>
                  <a:pt x="799417" y="454655"/>
                </a:lnTo>
                <a:lnTo>
                  <a:pt x="844015" y="436971"/>
                </a:lnTo>
                <a:lnTo>
                  <a:pt x="889210" y="420703"/>
                </a:lnTo>
                <a:lnTo>
                  <a:pt x="934985" y="405766"/>
                </a:lnTo>
                <a:lnTo>
                  <a:pt x="981325" y="392071"/>
                </a:lnTo>
                <a:lnTo>
                  <a:pt x="1028214" y="379532"/>
                </a:lnTo>
                <a:lnTo>
                  <a:pt x="1075637" y="368062"/>
                </a:lnTo>
                <a:lnTo>
                  <a:pt x="1123578" y="357574"/>
                </a:lnTo>
                <a:lnTo>
                  <a:pt x="1172020" y="347982"/>
                </a:lnTo>
                <a:lnTo>
                  <a:pt x="1220950" y="339198"/>
                </a:lnTo>
                <a:lnTo>
                  <a:pt x="1270350" y="331137"/>
                </a:lnTo>
                <a:lnTo>
                  <a:pt x="1320205" y="323710"/>
                </a:lnTo>
                <a:lnTo>
                  <a:pt x="1370499" y="316831"/>
                </a:lnTo>
                <a:lnTo>
                  <a:pt x="1472343" y="304372"/>
                </a:lnTo>
                <a:lnTo>
                  <a:pt x="1521117" y="297395"/>
                </a:lnTo>
                <a:lnTo>
                  <a:pt x="1569336" y="288477"/>
                </a:lnTo>
                <a:lnTo>
                  <a:pt x="1616951" y="277658"/>
                </a:lnTo>
                <a:lnTo>
                  <a:pt x="1663917" y="264975"/>
                </a:lnTo>
                <a:lnTo>
                  <a:pt x="1710185" y="250467"/>
                </a:lnTo>
                <a:lnTo>
                  <a:pt x="1755708" y="234173"/>
                </a:lnTo>
                <a:lnTo>
                  <a:pt x="1800440" y="216132"/>
                </a:lnTo>
                <a:lnTo>
                  <a:pt x="1844332" y="196383"/>
                </a:lnTo>
                <a:lnTo>
                  <a:pt x="1887338" y="174964"/>
                </a:lnTo>
                <a:lnTo>
                  <a:pt x="1929411" y="151915"/>
                </a:lnTo>
                <a:lnTo>
                  <a:pt x="1970503" y="127273"/>
                </a:lnTo>
                <a:lnTo>
                  <a:pt x="2010567" y="101077"/>
                </a:lnTo>
                <a:lnTo>
                  <a:pt x="2049556" y="73367"/>
                </a:lnTo>
                <a:lnTo>
                  <a:pt x="2087422" y="44182"/>
                </a:lnTo>
                <a:lnTo>
                  <a:pt x="2124119" y="13558"/>
                </a:lnTo>
                <a:lnTo>
                  <a:pt x="2139142" y="0"/>
                </a:lnTo>
                <a:lnTo>
                  <a:pt x="7248811" y="0"/>
                </a:lnTo>
                <a:lnTo>
                  <a:pt x="7248811" y="2943772"/>
                </a:lnTo>
                <a:lnTo>
                  <a:pt x="4774422" y="2943772"/>
                </a:lnTo>
                <a:lnTo>
                  <a:pt x="4723905" y="2944373"/>
                </a:lnTo>
                <a:lnTo>
                  <a:pt x="4673333" y="2946890"/>
                </a:lnTo>
                <a:lnTo>
                  <a:pt x="4623412" y="2950976"/>
                </a:lnTo>
                <a:lnTo>
                  <a:pt x="4573928" y="2956477"/>
                </a:lnTo>
                <a:lnTo>
                  <a:pt x="4524842" y="2963289"/>
                </a:lnTo>
                <a:lnTo>
                  <a:pt x="4476119" y="2971307"/>
                </a:lnTo>
                <a:lnTo>
                  <a:pt x="4427721" y="2980428"/>
                </a:lnTo>
                <a:lnTo>
                  <a:pt x="4379612" y="2990547"/>
                </a:lnTo>
                <a:lnTo>
                  <a:pt x="4331754" y="3001559"/>
                </a:lnTo>
                <a:lnTo>
                  <a:pt x="4284531" y="3013256"/>
                </a:lnTo>
                <a:lnTo>
                  <a:pt x="4236647" y="3025846"/>
                </a:lnTo>
                <a:lnTo>
                  <a:pt x="4189679" y="3038814"/>
                </a:lnTo>
                <a:lnTo>
                  <a:pt x="4094953" y="3066367"/>
                </a:lnTo>
                <a:lnTo>
                  <a:pt x="3811400" y="3151804"/>
                </a:lnTo>
                <a:lnTo>
                  <a:pt x="3763690" y="3165395"/>
                </a:lnTo>
                <a:lnTo>
                  <a:pt x="3715753" y="3178522"/>
                </a:lnTo>
                <a:lnTo>
                  <a:pt x="3667552" y="3191081"/>
                </a:lnTo>
                <a:lnTo>
                  <a:pt x="3619050" y="3202969"/>
                </a:lnTo>
                <a:lnTo>
                  <a:pt x="3519141" y="3225965"/>
                </a:lnTo>
                <a:lnTo>
                  <a:pt x="3419338" y="3247129"/>
                </a:lnTo>
                <a:lnTo>
                  <a:pt x="3319650" y="3266397"/>
                </a:lnTo>
                <a:lnTo>
                  <a:pt x="3220087" y="3283702"/>
                </a:lnTo>
                <a:lnTo>
                  <a:pt x="3170355" y="3291597"/>
                </a:lnTo>
                <a:lnTo>
                  <a:pt x="3120658" y="3298977"/>
                </a:lnTo>
                <a:lnTo>
                  <a:pt x="3070996" y="3305833"/>
                </a:lnTo>
                <a:lnTo>
                  <a:pt x="3021372" y="3312157"/>
                </a:lnTo>
                <a:lnTo>
                  <a:pt x="2971786" y="3317940"/>
                </a:lnTo>
                <a:lnTo>
                  <a:pt x="2922239" y="3323175"/>
                </a:lnTo>
                <a:lnTo>
                  <a:pt x="2872732" y="3327854"/>
                </a:lnTo>
                <a:lnTo>
                  <a:pt x="2823267" y="3331967"/>
                </a:lnTo>
                <a:lnTo>
                  <a:pt x="2773845" y="3335507"/>
                </a:lnTo>
                <a:lnTo>
                  <a:pt x="2724467" y="3338465"/>
                </a:lnTo>
                <a:lnTo>
                  <a:pt x="2675134" y="3340833"/>
                </a:lnTo>
                <a:lnTo>
                  <a:pt x="2625847" y="3342603"/>
                </a:lnTo>
                <a:lnTo>
                  <a:pt x="2576607" y="3343767"/>
                </a:lnTo>
                <a:lnTo>
                  <a:pt x="2534005" y="3344243"/>
                </a:lnTo>
                <a:close/>
              </a:path>
              <a:path w="7249159" h="3646170">
                <a:moveTo>
                  <a:pt x="7248811" y="3645773"/>
                </a:moveTo>
                <a:lnTo>
                  <a:pt x="7210590" y="3643221"/>
                </a:lnTo>
                <a:lnTo>
                  <a:pt x="7161722" y="3638902"/>
                </a:lnTo>
                <a:lnTo>
                  <a:pt x="7112866" y="3633564"/>
                </a:lnTo>
                <a:lnTo>
                  <a:pt x="7064032" y="3627244"/>
                </a:lnTo>
                <a:lnTo>
                  <a:pt x="7015230" y="3619978"/>
                </a:lnTo>
                <a:lnTo>
                  <a:pt x="6966468" y="3611803"/>
                </a:lnTo>
                <a:lnTo>
                  <a:pt x="6917758" y="3602755"/>
                </a:lnTo>
                <a:lnTo>
                  <a:pt x="6869107" y="3592871"/>
                </a:lnTo>
                <a:lnTo>
                  <a:pt x="6820526" y="3582188"/>
                </a:lnTo>
                <a:lnTo>
                  <a:pt x="6772024" y="3570742"/>
                </a:lnTo>
                <a:lnTo>
                  <a:pt x="6723611" y="3558570"/>
                </a:lnTo>
                <a:lnTo>
                  <a:pt x="6675296" y="3545709"/>
                </a:lnTo>
                <a:lnTo>
                  <a:pt x="6627090" y="3532195"/>
                </a:lnTo>
                <a:lnTo>
                  <a:pt x="6579001" y="3518064"/>
                </a:lnTo>
                <a:lnTo>
                  <a:pt x="6531039" y="3503354"/>
                </a:lnTo>
                <a:lnTo>
                  <a:pt x="6483213" y="3488100"/>
                </a:lnTo>
                <a:lnTo>
                  <a:pt x="6435534" y="3472341"/>
                </a:lnTo>
                <a:lnTo>
                  <a:pt x="6388011" y="3456111"/>
                </a:lnTo>
                <a:lnTo>
                  <a:pt x="6293471" y="3422388"/>
                </a:lnTo>
                <a:lnTo>
                  <a:pt x="6199668" y="3387225"/>
                </a:lnTo>
                <a:lnTo>
                  <a:pt x="6106681" y="3350915"/>
                </a:lnTo>
                <a:lnTo>
                  <a:pt x="5968895" y="3294940"/>
                </a:lnTo>
                <a:lnTo>
                  <a:pt x="5700373" y="3181175"/>
                </a:lnTo>
                <a:lnTo>
                  <a:pt x="5607736" y="3142743"/>
                </a:lnTo>
                <a:lnTo>
                  <a:pt x="5560849" y="3124021"/>
                </a:lnTo>
                <a:lnTo>
                  <a:pt x="5513608" y="3105744"/>
                </a:lnTo>
                <a:lnTo>
                  <a:pt x="5466030" y="3087999"/>
                </a:lnTo>
                <a:lnTo>
                  <a:pt x="5418132" y="3070871"/>
                </a:lnTo>
                <a:lnTo>
                  <a:pt x="5369933" y="3054447"/>
                </a:lnTo>
                <a:lnTo>
                  <a:pt x="5321449" y="3038814"/>
                </a:lnTo>
                <a:lnTo>
                  <a:pt x="5272699" y="3024058"/>
                </a:lnTo>
                <a:lnTo>
                  <a:pt x="5223700" y="3010266"/>
                </a:lnTo>
                <a:lnTo>
                  <a:pt x="5174469" y="2997524"/>
                </a:lnTo>
                <a:lnTo>
                  <a:pt x="5125026" y="2985919"/>
                </a:lnTo>
                <a:lnTo>
                  <a:pt x="5075386" y="2975536"/>
                </a:lnTo>
                <a:lnTo>
                  <a:pt x="5025568" y="2966464"/>
                </a:lnTo>
                <a:lnTo>
                  <a:pt x="4975589" y="2958787"/>
                </a:lnTo>
                <a:lnTo>
                  <a:pt x="4925468" y="2952594"/>
                </a:lnTo>
                <a:lnTo>
                  <a:pt x="4875221" y="2947969"/>
                </a:lnTo>
                <a:lnTo>
                  <a:pt x="4824866" y="2944999"/>
                </a:lnTo>
                <a:lnTo>
                  <a:pt x="4774422" y="2943772"/>
                </a:lnTo>
                <a:lnTo>
                  <a:pt x="7248811" y="2943772"/>
                </a:lnTo>
                <a:lnTo>
                  <a:pt x="7248811" y="3645773"/>
                </a:lnTo>
                <a:close/>
              </a:path>
            </a:pathLst>
          </a:custGeom>
          <a:solidFill>
            <a:srgbClr val="F4B92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18268" cy="1028700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4938943" y="597971"/>
            <a:ext cx="1441450" cy="1405890"/>
            <a:chOff x="14938943" y="597971"/>
            <a:chExt cx="1441450" cy="1405890"/>
          </a:xfrm>
        </p:grpSpPr>
        <p:sp>
          <p:nvSpPr>
            <p:cNvPr id="6" name="object 6"/>
            <p:cNvSpPr/>
            <p:nvPr/>
          </p:nvSpPr>
          <p:spPr>
            <a:xfrm>
              <a:off x="15123076" y="746413"/>
              <a:ext cx="1257300" cy="1257300"/>
            </a:xfrm>
            <a:custGeom>
              <a:avLst/>
              <a:gdLst/>
              <a:ahLst/>
              <a:cxnLst/>
              <a:rect l="l" t="t" r="r" b="b"/>
              <a:pathLst>
                <a:path w="1257300" h="1257300">
                  <a:moveTo>
                    <a:pt x="628585" y="1257111"/>
                  </a:moveTo>
                  <a:lnTo>
                    <a:pt x="580974" y="1254098"/>
                  </a:lnTo>
                  <a:lnTo>
                    <a:pt x="533985" y="1247633"/>
                  </a:lnTo>
                  <a:lnTo>
                    <a:pt x="487797" y="1237836"/>
                  </a:lnTo>
                  <a:lnTo>
                    <a:pt x="442593" y="1224826"/>
                  </a:lnTo>
                  <a:lnTo>
                    <a:pt x="398553" y="1208724"/>
                  </a:lnTo>
                  <a:lnTo>
                    <a:pt x="355858" y="1189650"/>
                  </a:lnTo>
                  <a:lnTo>
                    <a:pt x="314690" y="1167724"/>
                  </a:lnTo>
                  <a:lnTo>
                    <a:pt x="275229" y="1143065"/>
                  </a:lnTo>
                  <a:lnTo>
                    <a:pt x="237657" y="1115795"/>
                  </a:lnTo>
                  <a:lnTo>
                    <a:pt x="202155" y="1086033"/>
                  </a:lnTo>
                  <a:lnTo>
                    <a:pt x="168903" y="1053898"/>
                  </a:lnTo>
                  <a:lnTo>
                    <a:pt x="138025" y="1019437"/>
                  </a:lnTo>
                  <a:lnTo>
                    <a:pt x="109875" y="982993"/>
                  </a:lnTo>
                  <a:lnTo>
                    <a:pt x="84407" y="944365"/>
                  </a:lnTo>
                  <a:lnTo>
                    <a:pt x="62023" y="904041"/>
                  </a:lnTo>
                  <a:lnTo>
                    <a:pt x="42740" y="861848"/>
                  </a:lnTo>
                  <a:lnTo>
                    <a:pt x="26794" y="818002"/>
                  </a:lnTo>
                  <a:lnTo>
                    <a:pt x="14366" y="772625"/>
                  </a:lnTo>
                  <a:lnTo>
                    <a:pt x="5729" y="726330"/>
                  </a:lnTo>
                  <a:lnTo>
                    <a:pt x="5637" y="725836"/>
                  </a:lnTo>
                  <a:lnTo>
                    <a:pt x="850" y="678379"/>
                  </a:lnTo>
                  <a:lnTo>
                    <a:pt x="787" y="677756"/>
                  </a:lnTo>
                  <a:lnTo>
                    <a:pt x="0" y="628504"/>
                  </a:lnTo>
                  <a:lnTo>
                    <a:pt x="2853" y="583378"/>
                  </a:lnTo>
                  <a:lnTo>
                    <a:pt x="2946" y="581913"/>
                  </a:lnTo>
                  <a:lnTo>
                    <a:pt x="9472" y="533929"/>
                  </a:lnTo>
                  <a:lnTo>
                    <a:pt x="19267" y="487753"/>
                  </a:lnTo>
                  <a:lnTo>
                    <a:pt x="32274" y="442558"/>
                  </a:lnTo>
                  <a:lnTo>
                    <a:pt x="48375" y="398526"/>
                  </a:lnTo>
                  <a:lnTo>
                    <a:pt x="67447" y="355839"/>
                  </a:lnTo>
                  <a:lnTo>
                    <a:pt x="89372" y="314677"/>
                  </a:lnTo>
                  <a:lnTo>
                    <a:pt x="114029" y="275222"/>
                  </a:lnTo>
                  <a:lnTo>
                    <a:pt x="141298" y="237654"/>
                  </a:lnTo>
                  <a:lnTo>
                    <a:pt x="171060" y="202155"/>
                  </a:lnTo>
                  <a:lnTo>
                    <a:pt x="203194" y="168905"/>
                  </a:lnTo>
                  <a:lnTo>
                    <a:pt x="237580" y="138087"/>
                  </a:lnTo>
                  <a:lnTo>
                    <a:pt x="274097" y="109881"/>
                  </a:lnTo>
                  <a:lnTo>
                    <a:pt x="312627" y="84468"/>
                  </a:lnTo>
                  <a:lnTo>
                    <a:pt x="353049" y="62029"/>
                  </a:lnTo>
                  <a:lnTo>
                    <a:pt x="395242" y="42746"/>
                  </a:lnTo>
                  <a:lnTo>
                    <a:pt x="439088" y="26799"/>
                  </a:lnTo>
                  <a:lnTo>
                    <a:pt x="484465" y="14370"/>
                  </a:lnTo>
                  <a:lnTo>
                    <a:pt x="531253" y="5639"/>
                  </a:lnTo>
                  <a:lnTo>
                    <a:pt x="579334" y="789"/>
                  </a:lnTo>
                  <a:lnTo>
                    <a:pt x="628585" y="0"/>
                  </a:lnTo>
                  <a:lnTo>
                    <a:pt x="677845" y="3062"/>
                  </a:lnTo>
                  <a:lnTo>
                    <a:pt x="725925" y="9565"/>
                  </a:lnTo>
                  <a:lnTo>
                    <a:pt x="772707" y="19391"/>
                  </a:lnTo>
                  <a:lnTo>
                    <a:pt x="818072" y="32421"/>
                  </a:lnTo>
                  <a:lnTo>
                    <a:pt x="861901" y="48534"/>
                  </a:lnTo>
                  <a:lnTo>
                    <a:pt x="904074" y="67612"/>
                  </a:lnTo>
                  <a:lnTo>
                    <a:pt x="944474" y="89536"/>
                  </a:lnTo>
                  <a:lnTo>
                    <a:pt x="982980" y="114186"/>
                  </a:lnTo>
                  <a:lnTo>
                    <a:pt x="1019474" y="141443"/>
                  </a:lnTo>
                  <a:lnTo>
                    <a:pt x="1053836" y="171189"/>
                  </a:lnTo>
                  <a:lnTo>
                    <a:pt x="1085545" y="202900"/>
                  </a:lnTo>
                  <a:lnTo>
                    <a:pt x="628585" y="202900"/>
                  </a:lnTo>
                  <a:lnTo>
                    <a:pt x="583440" y="206412"/>
                  </a:lnTo>
                  <a:lnTo>
                    <a:pt x="539247" y="214425"/>
                  </a:lnTo>
                  <a:lnTo>
                    <a:pt x="496340" y="226720"/>
                  </a:lnTo>
                  <a:lnTo>
                    <a:pt x="455051" y="243078"/>
                  </a:lnTo>
                  <a:lnTo>
                    <a:pt x="415713" y="263279"/>
                  </a:lnTo>
                  <a:lnTo>
                    <a:pt x="378659" y="287104"/>
                  </a:lnTo>
                  <a:lnTo>
                    <a:pt x="344223" y="314336"/>
                  </a:lnTo>
                  <a:lnTo>
                    <a:pt x="312736" y="344754"/>
                  </a:lnTo>
                  <a:lnTo>
                    <a:pt x="284533" y="378139"/>
                  </a:lnTo>
                  <a:lnTo>
                    <a:pt x="259945" y="414273"/>
                  </a:lnTo>
                  <a:lnTo>
                    <a:pt x="239307" y="452936"/>
                  </a:lnTo>
                  <a:lnTo>
                    <a:pt x="222950" y="493910"/>
                  </a:lnTo>
                  <a:lnTo>
                    <a:pt x="211208" y="536975"/>
                  </a:lnTo>
                  <a:lnTo>
                    <a:pt x="204414" y="581913"/>
                  </a:lnTo>
                  <a:lnTo>
                    <a:pt x="202900" y="628504"/>
                  </a:lnTo>
                  <a:lnTo>
                    <a:pt x="206412" y="673650"/>
                  </a:lnTo>
                  <a:lnTo>
                    <a:pt x="214425" y="717843"/>
                  </a:lnTo>
                  <a:lnTo>
                    <a:pt x="226719" y="760752"/>
                  </a:lnTo>
                  <a:lnTo>
                    <a:pt x="243076" y="802043"/>
                  </a:lnTo>
                  <a:lnTo>
                    <a:pt x="263277" y="841382"/>
                  </a:lnTo>
                  <a:lnTo>
                    <a:pt x="287104" y="878438"/>
                  </a:lnTo>
                  <a:lnTo>
                    <a:pt x="314337" y="912876"/>
                  </a:lnTo>
                  <a:lnTo>
                    <a:pt x="344758" y="944365"/>
                  </a:lnTo>
                  <a:lnTo>
                    <a:pt x="378148" y="972570"/>
                  </a:lnTo>
                  <a:lnTo>
                    <a:pt x="414288" y="997160"/>
                  </a:lnTo>
                  <a:lnTo>
                    <a:pt x="452960" y="1017800"/>
                  </a:lnTo>
                  <a:lnTo>
                    <a:pt x="493944" y="1034158"/>
                  </a:lnTo>
                  <a:lnTo>
                    <a:pt x="537022" y="1045901"/>
                  </a:lnTo>
                  <a:lnTo>
                    <a:pt x="581976" y="1052696"/>
                  </a:lnTo>
                  <a:lnTo>
                    <a:pt x="628585" y="1054210"/>
                  </a:lnTo>
                  <a:lnTo>
                    <a:pt x="1086683" y="1054210"/>
                  </a:lnTo>
                  <a:lnTo>
                    <a:pt x="1086070" y="1054941"/>
                  </a:lnTo>
                  <a:lnTo>
                    <a:pt x="1053942" y="1088194"/>
                  </a:lnTo>
                  <a:lnTo>
                    <a:pt x="1019561" y="1119015"/>
                  </a:lnTo>
                  <a:lnTo>
                    <a:pt x="983048" y="1147224"/>
                  </a:lnTo>
                  <a:lnTo>
                    <a:pt x="944523" y="1172639"/>
                  </a:lnTo>
                  <a:lnTo>
                    <a:pt x="904106" y="1195079"/>
                  </a:lnTo>
                  <a:lnTo>
                    <a:pt x="861917" y="1214363"/>
                  </a:lnTo>
                  <a:lnTo>
                    <a:pt x="818076" y="1230310"/>
                  </a:lnTo>
                  <a:lnTo>
                    <a:pt x="772702" y="1242740"/>
                  </a:lnTo>
                  <a:lnTo>
                    <a:pt x="725916" y="1251471"/>
                  </a:lnTo>
                  <a:lnTo>
                    <a:pt x="677837" y="1256321"/>
                  </a:lnTo>
                  <a:lnTo>
                    <a:pt x="628585" y="1257111"/>
                  </a:lnTo>
                  <a:close/>
                </a:path>
                <a:path w="1257300" h="1257300">
                  <a:moveTo>
                    <a:pt x="1054210" y="628504"/>
                  </a:moveTo>
                  <a:lnTo>
                    <a:pt x="1050698" y="583378"/>
                  </a:lnTo>
                  <a:lnTo>
                    <a:pt x="1042684" y="539200"/>
                  </a:lnTo>
                  <a:lnTo>
                    <a:pt x="1030390" y="496306"/>
                  </a:lnTo>
                  <a:lnTo>
                    <a:pt x="1014032" y="455027"/>
                  </a:lnTo>
                  <a:lnTo>
                    <a:pt x="993830" y="415698"/>
                  </a:lnTo>
                  <a:lnTo>
                    <a:pt x="970004" y="378650"/>
                  </a:lnTo>
                  <a:lnTo>
                    <a:pt x="942772" y="344218"/>
                  </a:lnTo>
                  <a:lnTo>
                    <a:pt x="912272" y="312666"/>
                  </a:lnTo>
                  <a:lnTo>
                    <a:pt x="878967" y="284533"/>
                  </a:lnTo>
                  <a:lnTo>
                    <a:pt x="842831" y="259947"/>
                  </a:lnTo>
                  <a:lnTo>
                    <a:pt x="804166" y="239308"/>
                  </a:lnTo>
                  <a:lnTo>
                    <a:pt x="763190" y="222951"/>
                  </a:lnTo>
                  <a:lnTo>
                    <a:pt x="720121" y="211209"/>
                  </a:lnTo>
                  <a:lnTo>
                    <a:pt x="675180" y="204414"/>
                  </a:lnTo>
                  <a:lnTo>
                    <a:pt x="628585" y="202900"/>
                  </a:lnTo>
                  <a:lnTo>
                    <a:pt x="1085545" y="202900"/>
                  </a:lnTo>
                  <a:lnTo>
                    <a:pt x="1115680" y="237654"/>
                  </a:lnTo>
                  <a:lnTo>
                    <a:pt x="1142945" y="274161"/>
                  </a:lnTo>
                  <a:lnTo>
                    <a:pt x="1167592" y="312666"/>
                  </a:lnTo>
                  <a:lnTo>
                    <a:pt x="1189512" y="353064"/>
                  </a:lnTo>
                  <a:lnTo>
                    <a:pt x="1208586" y="395234"/>
                  </a:lnTo>
                  <a:lnTo>
                    <a:pt x="1224696" y="439057"/>
                  </a:lnTo>
                  <a:lnTo>
                    <a:pt x="1237723" y="484416"/>
                  </a:lnTo>
                  <a:lnTo>
                    <a:pt x="1247547" y="531189"/>
                  </a:lnTo>
                  <a:lnTo>
                    <a:pt x="1247614" y="531685"/>
                  </a:lnTo>
                  <a:lnTo>
                    <a:pt x="1141435" y="531685"/>
                  </a:lnTo>
                  <a:lnTo>
                    <a:pt x="1109326" y="541343"/>
                  </a:lnTo>
                  <a:lnTo>
                    <a:pt x="1109189" y="541343"/>
                  </a:lnTo>
                  <a:lnTo>
                    <a:pt x="1081716" y="560693"/>
                  </a:lnTo>
                  <a:lnTo>
                    <a:pt x="1062228" y="589744"/>
                  </a:lnTo>
                  <a:lnTo>
                    <a:pt x="1054210" y="628504"/>
                  </a:lnTo>
                  <a:close/>
                </a:path>
                <a:path w="1257300" h="1257300">
                  <a:moveTo>
                    <a:pt x="1175112" y="725372"/>
                  </a:moveTo>
                  <a:lnTo>
                    <a:pt x="1141346" y="725372"/>
                  </a:lnTo>
                  <a:lnTo>
                    <a:pt x="1109086" y="715661"/>
                  </a:lnTo>
                  <a:lnTo>
                    <a:pt x="1081584" y="696274"/>
                  </a:lnTo>
                  <a:lnTo>
                    <a:pt x="1062178" y="667219"/>
                  </a:lnTo>
                  <a:lnTo>
                    <a:pt x="1054210" y="628504"/>
                  </a:lnTo>
                  <a:lnTo>
                    <a:pt x="1062228" y="589744"/>
                  </a:lnTo>
                  <a:lnTo>
                    <a:pt x="1081716" y="560693"/>
                  </a:lnTo>
                  <a:lnTo>
                    <a:pt x="1109189" y="541343"/>
                  </a:lnTo>
                  <a:lnTo>
                    <a:pt x="1109326" y="541343"/>
                  </a:lnTo>
                  <a:lnTo>
                    <a:pt x="1141435" y="531685"/>
                  </a:lnTo>
                  <a:lnTo>
                    <a:pt x="1175024" y="531685"/>
                  </a:lnTo>
                  <a:lnTo>
                    <a:pt x="1206779" y="541343"/>
                  </a:lnTo>
                  <a:lnTo>
                    <a:pt x="1233272" y="560693"/>
                  </a:lnTo>
                  <a:lnTo>
                    <a:pt x="1251162" y="589744"/>
                  </a:lnTo>
                  <a:lnTo>
                    <a:pt x="1257110" y="628504"/>
                  </a:lnTo>
                  <a:lnTo>
                    <a:pt x="1251174" y="667219"/>
                  </a:lnTo>
                  <a:lnTo>
                    <a:pt x="1247251" y="673650"/>
                  </a:lnTo>
                  <a:lnTo>
                    <a:pt x="1233329" y="696274"/>
                  </a:lnTo>
                  <a:lnTo>
                    <a:pt x="1206878" y="715661"/>
                  </a:lnTo>
                  <a:lnTo>
                    <a:pt x="1207016" y="715661"/>
                  </a:lnTo>
                  <a:lnTo>
                    <a:pt x="1175112" y="725372"/>
                  </a:lnTo>
                  <a:close/>
                </a:path>
                <a:path w="1257300" h="1257300">
                  <a:moveTo>
                    <a:pt x="1257110" y="628504"/>
                  </a:moveTo>
                  <a:lnTo>
                    <a:pt x="1251162" y="589744"/>
                  </a:lnTo>
                  <a:lnTo>
                    <a:pt x="1233272" y="560693"/>
                  </a:lnTo>
                  <a:lnTo>
                    <a:pt x="1206779" y="541343"/>
                  </a:lnTo>
                  <a:lnTo>
                    <a:pt x="1175024" y="531685"/>
                  </a:lnTo>
                  <a:lnTo>
                    <a:pt x="1247614" y="531685"/>
                  </a:lnTo>
                  <a:lnTo>
                    <a:pt x="1254049" y="579258"/>
                  </a:lnTo>
                  <a:lnTo>
                    <a:pt x="1257110" y="628504"/>
                  </a:lnTo>
                  <a:close/>
                </a:path>
                <a:path w="1257300" h="1257300">
                  <a:moveTo>
                    <a:pt x="1086683" y="1054210"/>
                  </a:moveTo>
                  <a:lnTo>
                    <a:pt x="628585" y="1054210"/>
                  </a:lnTo>
                  <a:lnTo>
                    <a:pt x="678459" y="1050227"/>
                  </a:lnTo>
                  <a:lnTo>
                    <a:pt x="726407" y="1041108"/>
                  </a:lnTo>
                  <a:lnTo>
                    <a:pt x="772160" y="1027122"/>
                  </a:lnTo>
                  <a:lnTo>
                    <a:pt x="815451" y="1008534"/>
                  </a:lnTo>
                  <a:lnTo>
                    <a:pt x="856015" y="985614"/>
                  </a:lnTo>
                  <a:lnTo>
                    <a:pt x="893582" y="958629"/>
                  </a:lnTo>
                  <a:lnTo>
                    <a:pt x="927887" y="927846"/>
                  </a:lnTo>
                  <a:lnTo>
                    <a:pt x="958661" y="893533"/>
                  </a:lnTo>
                  <a:lnTo>
                    <a:pt x="985638" y="855957"/>
                  </a:lnTo>
                  <a:lnTo>
                    <a:pt x="1008550" y="815386"/>
                  </a:lnTo>
                  <a:lnTo>
                    <a:pt x="1027131" y="772088"/>
                  </a:lnTo>
                  <a:lnTo>
                    <a:pt x="1041113" y="726330"/>
                  </a:lnTo>
                  <a:lnTo>
                    <a:pt x="1050228" y="678379"/>
                  </a:lnTo>
                  <a:lnTo>
                    <a:pt x="1054210" y="628504"/>
                  </a:lnTo>
                  <a:lnTo>
                    <a:pt x="1062178" y="667219"/>
                  </a:lnTo>
                  <a:lnTo>
                    <a:pt x="1081584" y="696274"/>
                  </a:lnTo>
                  <a:lnTo>
                    <a:pt x="1109086" y="715661"/>
                  </a:lnTo>
                  <a:lnTo>
                    <a:pt x="1141346" y="725372"/>
                  </a:lnTo>
                  <a:lnTo>
                    <a:pt x="1247154" y="725372"/>
                  </a:lnTo>
                  <a:lnTo>
                    <a:pt x="1237840" y="769293"/>
                  </a:lnTo>
                  <a:lnTo>
                    <a:pt x="1224834" y="814498"/>
                  </a:lnTo>
                  <a:lnTo>
                    <a:pt x="1208736" y="858539"/>
                  </a:lnTo>
                  <a:lnTo>
                    <a:pt x="1189666" y="901234"/>
                  </a:lnTo>
                  <a:lnTo>
                    <a:pt x="1167745" y="942403"/>
                  </a:lnTo>
                  <a:lnTo>
                    <a:pt x="1143092" y="981864"/>
                  </a:lnTo>
                  <a:lnTo>
                    <a:pt x="1115827" y="1019437"/>
                  </a:lnTo>
                  <a:lnTo>
                    <a:pt x="1086683" y="1054210"/>
                  </a:lnTo>
                  <a:close/>
                </a:path>
                <a:path w="1257300" h="1257300">
                  <a:moveTo>
                    <a:pt x="1247154" y="725372"/>
                  </a:moveTo>
                  <a:lnTo>
                    <a:pt x="1175112" y="725372"/>
                  </a:lnTo>
                  <a:lnTo>
                    <a:pt x="1207016" y="715661"/>
                  </a:lnTo>
                  <a:lnTo>
                    <a:pt x="1206878" y="715661"/>
                  </a:lnTo>
                  <a:lnTo>
                    <a:pt x="1233329" y="696274"/>
                  </a:lnTo>
                  <a:lnTo>
                    <a:pt x="1247251" y="673650"/>
                  </a:lnTo>
                  <a:lnTo>
                    <a:pt x="1251174" y="667219"/>
                  </a:lnTo>
                  <a:lnTo>
                    <a:pt x="1257110" y="628504"/>
                  </a:lnTo>
                  <a:lnTo>
                    <a:pt x="1254098" y="676115"/>
                  </a:lnTo>
                  <a:lnTo>
                    <a:pt x="1247635" y="723105"/>
                  </a:lnTo>
                  <a:lnTo>
                    <a:pt x="1247154" y="7253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938943" y="597971"/>
              <a:ext cx="1257300" cy="1257300"/>
            </a:xfrm>
            <a:custGeom>
              <a:avLst/>
              <a:gdLst/>
              <a:ahLst/>
              <a:cxnLst/>
              <a:rect l="l" t="t" r="r" b="b"/>
              <a:pathLst>
                <a:path w="1257300" h="1257300">
                  <a:moveTo>
                    <a:pt x="628525" y="1257111"/>
                  </a:moveTo>
                  <a:lnTo>
                    <a:pt x="580925" y="1254099"/>
                  </a:lnTo>
                  <a:lnTo>
                    <a:pt x="533945" y="1247635"/>
                  </a:lnTo>
                  <a:lnTo>
                    <a:pt x="487766" y="1237840"/>
                  </a:lnTo>
                  <a:lnTo>
                    <a:pt x="442569" y="1224833"/>
                  </a:lnTo>
                  <a:lnTo>
                    <a:pt x="398536" y="1208735"/>
                  </a:lnTo>
                  <a:lnTo>
                    <a:pt x="355847" y="1189664"/>
                  </a:lnTo>
                  <a:lnTo>
                    <a:pt x="314684" y="1167742"/>
                  </a:lnTo>
                  <a:lnTo>
                    <a:pt x="275228" y="1143087"/>
                  </a:lnTo>
                  <a:lnTo>
                    <a:pt x="237659" y="1115821"/>
                  </a:lnTo>
                  <a:lnTo>
                    <a:pt x="202159" y="1086062"/>
                  </a:lnTo>
                  <a:lnTo>
                    <a:pt x="168910" y="1053930"/>
                  </a:lnTo>
                  <a:lnTo>
                    <a:pt x="138007" y="1019437"/>
                  </a:lnTo>
                  <a:lnTo>
                    <a:pt x="109884" y="983029"/>
                  </a:lnTo>
                  <a:lnTo>
                    <a:pt x="84471" y="944499"/>
                  </a:lnTo>
                  <a:lnTo>
                    <a:pt x="62032" y="904077"/>
                  </a:lnTo>
                  <a:lnTo>
                    <a:pt x="42748" y="861881"/>
                  </a:lnTo>
                  <a:lnTo>
                    <a:pt x="26801" y="818033"/>
                  </a:lnTo>
                  <a:lnTo>
                    <a:pt x="14371" y="772651"/>
                  </a:lnTo>
                  <a:lnTo>
                    <a:pt x="5734" y="726355"/>
                  </a:lnTo>
                  <a:lnTo>
                    <a:pt x="5641" y="725855"/>
                  </a:lnTo>
                  <a:lnTo>
                    <a:pt x="853" y="678395"/>
                  </a:lnTo>
                  <a:lnTo>
                    <a:pt x="790" y="677767"/>
                  </a:lnTo>
                  <a:lnTo>
                    <a:pt x="0" y="628504"/>
                  </a:lnTo>
                  <a:lnTo>
                    <a:pt x="2855" y="583374"/>
                  </a:lnTo>
                  <a:lnTo>
                    <a:pt x="2948" y="581909"/>
                  </a:lnTo>
                  <a:lnTo>
                    <a:pt x="3012" y="580904"/>
                  </a:lnTo>
                  <a:lnTo>
                    <a:pt x="9475" y="533924"/>
                  </a:lnTo>
                  <a:lnTo>
                    <a:pt x="19270" y="487745"/>
                  </a:lnTo>
                  <a:lnTo>
                    <a:pt x="32276" y="442549"/>
                  </a:lnTo>
                  <a:lnTo>
                    <a:pt x="48374" y="398515"/>
                  </a:lnTo>
                  <a:lnTo>
                    <a:pt x="67444" y="355827"/>
                  </a:lnTo>
                  <a:lnTo>
                    <a:pt x="89365" y="314664"/>
                  </a:lnTo>
                  <a:lnTo>
                    <a:pt x="114018" y="275207"/>
                  </a:lnTo>
                  <a:lnTo>
                    <a:pt x="141296" y="237624"/>
                  </a:lnTo>
                  <a:lnTo>
                    <a:pt x="171040" y="202140"/>
                  </a:lnTo>
                  <a:lnTo>
                    <a:pt x="203168" y="168890"/>
                  </a:lnTo>
                  <a:lnTo>
                    <a:pt x="237549" y="138072"/>
                  </a:lnTo>
                  <a:lnTo>
                    <a:pt x="274062" y="109866"/>
                  </a:lnTo>
                  <a:lnTo>
                    <a:pt x="312587" y="84454"/>
                  </a:lnTo>
                  <a:lnTo>
                    <a:pt x="353004" y="62017"/>
                  </a:lnTo>
                  <a:lnTo>
                    <a:pt x="395193" y="42735"/>
                  </a:lnTo>
                  <a:lnTo>
                    <a:pt x="439034" y="26789"/>
                  </a:lnTo>
                  <a:lnTo>
                    <a:pt x="484408" y="14362"/>
                  </a:lnTo>
                  <a:lnTo>
                    <a:pt x="531194" y="5634"/>
                  </a:lnTo>
                  <a:lnTo>
                    <a:pt x="579273" y="786"/>
                  </a:lnTo>
                  <a:lnTo>
                    <a:pt x="628525" y="0"/>
                  </a:lnTo>
                  <a:lnTo>
                    <a:pt x="677784" y="3061"/>
                  </a:lnTo>
                  <a:lnTo>
                    <a:pt x="725866" y="9563"/>
                  </a:lnTo>
                  <a:lnTo>
                    <a:pt x="772649" y="19386"/>
                  </a:lnTo>
                  <a:lnTo>
                    <a:pt x="818017" y="32412"/>
                  </a:lnTo>
                  <a:lnTo>
                    <a:pt x="861848" y="48521"/>
                  </a:lnTo>
                  <a:lnTo>
                    <a:pt x="904024" y="67594"/>
                  </a:lnTo>
                  <a:lnTo>
                    <a:pt x="944426" y="89513"/>
                  </a:lnTo>
                  <a:lnTo>
                    <a:pt x="982935" y="114159"/>
                  </a:lnTo>
                  <a:lnTo>
                    <a:pt x="1019432" y="141411"/>
                  </a:lnTo>
                  <a:lnTo>
                    <a:pt x="1053797" y="171153"/>
                  </a:lnTo>
                  <a:lnTo>
                    <a:pt x="1085548" y="202900"/>
                  </a:lnTo>
                  <a:lnTo>
                    <a:pt x="628525" y="202900"/>
                  </a:lnTo>
                  <a:lnTo>
                    <a:pt x="583380" y="206409"/>
                  </a:lnTo>
                  <a:lnTo>
                    <a:pt x="539190" y="214419"/>
                  </a:lnTo>
                  <a:lnTo>
                    <a:pt x="496287" y="226711"/>
                  </a:lnTo>
                  <a:lnTo>
                    <a:pt x="455004" y="243066"/>
                  </a:lnTo>
                  <a:lnTo>
                    <a:pt x="415672" y="263265"/>
                  </a:lnTo>
                  <a:lnTo>
                    <a:pt x="378625" y="287090"/>
                  </a:lnTo>
                  <a:lnTo>
                    <a:pt x="344196" y="314321"/>
                  </a:lnTo>
                  <a:lnTo>
                    <a:pt x="312717" y="344738"/>
                  </a:lnTo>
                  <a:lnTo>
                    <a:pt x="284520" y="378124"/>
                  </a:lnTo>
                  <a:lnTo>
                    <a:pt x="259938" y="414259"/>
                  </a:lnTo>
                  <a:lnTo>
                    <a:pt x="239305" y="452924"/>
                  </a:lnTo>
                  <a:lnTo>
                    <a:pt x="222951" y="493900"/>
                  </a:lnTo>
                  <a:lnTo>
                    <a:pt x="211211" y="536968"/>
                  </a:lnTo>
                  <a:lnTo>
                    <a:pt x="204416" y="581909"/>
                  </a:lnTo>
                  <a:lnTo>
                    <a:pt x="202900" y="628504"/>
                  </a:lnTo>
                  <a:lnTo>
                    <a:pt x="206411" y="673650"/>
                  </a:lnTo>
                  <a:lnTo>
                    <a:pt x="214422" y="717843"/>
                  </a:lnTo>
                  <a:lnTo>
                    <a:pt x="226713" y="760750"/>
                  </a:lnTo>
                  <a:lnTo>
                    <a:pt x="243065" y="802040"/>
                  </a:lnTo>
                  <a:lnTo>
                    <a:pt x="263261" y="841378"/>
                  </a:lnTo>
                  <a:lnTo>
                    <a:pt x="287082" y="878432"/>
                  </a:lnTo>
                  <a:lnTo>
                    <a:pt x="314310" y="912869"/>
                  </a:lnTo>
                  <a:lnTo>
                    <a:pt x="344724" y="944357"/>
                  </a:lnTo>
                  <a:lnTo>
                    <a:pt x="378108" y="972562"/>
                  </a:lnTo>
                  <a:lnTo>
                    <a:pt x="414243" y="997151"/>
                  </a:lnTo>
                  <a:lnTo>
                    <a:pt x="452909" y="1017791"/>
                  </a:lnTo>
                  <a:lnTo>
                    <a:pt x="493889" y="1034150"/>
                  </a:lnTo>
                  <a:lnTo>
                    <a:pt x="536964" y="1045895"/>
                  </a:lnTo>
                  <a:lnTo>
                    <a:pt x="581916" y="1052693"/>
                  </a:lnTo>
                  <a:lnTo>
                    <a:pt x="628525" y="1054210"/>
                  </a:lnTo>
                  <a:lnTo>
                    <a:pt x="1086622" y="1054210"/>
                  </a:lnTo>
                  <a:lnTo>
                    <a:pt x="1086009" y="1054941"/>
                  </a:lnTo>
                  <a:lnTo>
                    <a:pt x="1053881" y="1088194"/>
                  </a:lnTo>
                  <a:lnTo>
                    <a:pt x="1019500" y="1119015"/>
                  </a:lnTo>
                  <a:lnTo>
                    <a:pt x="982987" y="1147224"/>
                  </a:lnTo>
                  <a:lnTo>
                    <a:pt x="944463" y="1172639"/>
                  </a:lnTo>
                  <a:lnTo>
                    <a:pt x="904046" y="1195079"/>
                  </a:lnTo>
                  <a:lnTo>
                    <a:pt x="861856" y="1214363"/>
                  </a:lnTo>
                  <a:lnTo>
                    <a:pt x="818015" y="1230311"/>
                  </a:lnTo>
                  <a:lnTo>
                    <a:pt x="772641" y="1242740"/>
                  </a:lnTo>
                  <a:lnTo>
                    <a:pt x="725855" y="1251471"/>
                  </a:lnTo>
                  <a:lnTo>
                    <a:pt x="677776" y="1256321"/>
                  </a:lnTo>
                  <a:lnTo>
                    <a:pt x="628525" y="1257111"/>
                  </a:lnTo>
                  <a:close/>
                </a:path>
                <a:path w="1257300" h="1257300">
                  <a:moveTo>
                    <a:pt x="1054149" y="628504"/>
                  </a:moveTo>
                  <a:lnTo>
                    <a:pt x="1050652" y="583374"/>
                  </a:lnTo>
                  <a:lnTo>
                    <a:pt x="1042652" y="539194"/>
                  </a:lnTo>
                  <a:lnTo>
                    <a:pt x="1030368" y="496298"/>
                  </a:lnTo>
                  <a:lnTo>
                    <a:pt x="1014019" y="455019"/>
                  </a:lnTo>
                  <a:lnTo>
                    <a:pt x="993824" y="415689"/>
                  </a:lnTo>
                  <a:lnTo>
                    <a:pt x="970002" y="378642"/>
                  </a:lnTo>
                  <a:lnTo>
                    <a:pt x="942772" y="344210"/>
                  </a:lnTo>
                  <a:lnTo>
                    <a:pt x="913892" y="314321"/>
                  </a:lnTo>
                  <a:lnTo>
                    <a:pt x="878964" y="284527"/>
                  </a:lnTo>
                  <a:lnTo>
                    <a:pt x="842824" y="259942"/>
                  </a:lnTo>
                  <a:lnTo>
                    <a:pt x="804153" y="239305"/>
                  </a:lnTo>
                  <a:lnTo>
                    <a:pt x="763168" y="222949"/>
                  </a:lnTo>
                  <a:lnTo>
                    <a:pt x="720089" y="211208"/>
                  </a:lnTo>
                  <a:lnTo>
                    <a:pt x="675135" y="204414"/>
                  </a:lnTo>
                  <a:lnTo>
                    <a:pt x="628525" y="202900"/>
                  </a:lnTo>
                  <a:lnTo>
                    <a:pt x="1085548" y="202900"/>
                  </a:lnTo>
                  <a:lnTo>
                    <a:pt x="1115655" y="237624"/>
                  </a:lnTo>
                  <a:lnTo>
                    <a:pt x="1142911" y="274116"/>
                  </a:lnTo>
                  <a:lnTo>
                    <a:pt x="1167558" y="312621"/>
                  </a:lnTo>
                  <a:lnTo>
                    <a:pt x="1189478" y="353019"/>
                  </a:lnTo>
                  <a:lnTo>
                    <a:pt x="1208551" y="395192"/>
                  </a:lnTo>
                  <a:lnTo>
                    <a:pt x="1224658" y="439020"/>
                  </a:lnTo>
                  <a:lnTo>
                    <a:pt x="1237681" y="484384"/>
                  </a:lnTo>
                  <a:lnTo>
                    <a:pt x="1247500" y="531165"/>
                  </a:lnTo>
                  <a:lnTo>
                    <a:pt x="1247570" y="531678"/>
                  </a:lnTo>
                  <a:lnTo>
                    <a:pt x="1141369" y="531678"/>
                  </a:lnTo>
                  <a:lnTo>
                    <a:pt x="1109250" y="541338"/>
                  </a:lnTo>
                  <a:lnTo>
                    <a:pt x="1109121" y="541338"/>
                  </a:lnTo>
                  <a:lnTo>
                    <a:pt x="1081647" y="560691"/>
                  </a:lnTo>
                  <a:lnTo>
                    <a:pt x="1062164" y="589744"/>
                  </a:lnTo>
                  <a:lnTo>
                    <a:pt x="1054149" y="628504"/>
                  </a:lnTo>
                  <a:close/>
                </a:path>
                <a:path w="1257300" h="1257300">
                  <a:moveTo>
                    <a:pt x="1175045" y="725366"/>
                  </a:moveTo>
                  <a:lnTo>
                    <a:pt x="1141286" y="725366"/>
                  </a:lnTo>
                  <a:lnTo>
                    <a:pt x="1109025" y="715657"/>
                  </a:lnTo>
                  <a:lnTo>
                    <a:pt x="1081523" y="696272"/>
                  </a:lnTo>
                  <a:lnTo>
                    <a:pt x="1062117" y="667219"/>
                  </a:lnTo>
                  <a:lnTo>
                    <a:pt x="1054149" y="628504"/>
                  </a:lnTo>
                  <a:lnTo>
                    <a:pt x="1062164" y="589744"/>
                  </a:lnTo>
                  <a:lnTo>
                    <a:pt x="1081647" y="560691"/>
                  </a:lnTo>
                  <a:lnTo>
                    <a:pt x="1109121" y="541338"/>
                  </a:lnTo>
                  <a:lnTo>
                    <a:pt x="1109250" y="541338"/>
                  </a:lnTo>
                  <a:lnTo>
                    <a:pt x="1141369" y="531678"/>
                  </a:lnTo>
                  <a:lnTo>
                    <a:pt x="1174963" y="531678"/>
                  </a:lnTo>
                  <a:lnTo>
                    <a:pt x="1206718" y="541338"/>
                  </a:lnTo>
                  <a:lnTo>
                    <a:pt x="1233211" y="560691"/>
                  </a:lnTo>
                  <a:lnTo>
                    <a:pt x="1251101" y="589744"/>
                  </a:lnTo>
                  <a:lnTo>
                    <a:pt x="1257050" y="628504"/>
                  </a:lnTo>
                  <a:lnTo>
                    <a:pt x="1251112" y="667219"/>
                  </a:lnTo>
                  <a:lnTo>
                    <a:pt x="1247187" y="673650"/>
                  </a:lnTo>
                  <a:lnTo>
                    <a:pt x="1233265" y="696272"/>
                  </a:lnTo>
                  <a:lnTo>
                    <a:pt x="1206811" y="715657"/>
                  </a:lnTo>
                  <a:lnTo>
                    <a:pt x="1206940" y="715657"/>
                  </a:lnTo>
                  <a:lnTo>
                    <a:pt x="1175045" y="725366"/>
                  </a:lnTo>
                  <a:close/>
                </a:path>
                <a:path w="1257300" h="1257300">
                  <a:moveTo>
                    <a:pt x="1257050" y="628504"/>
                  </a:moveTo>
                  <a:lnTo>
                    <a:pt x="1251101" y="589744"/>
                  </a:lnTo>
                  <a:lnTo>
                    <a:pt x="1233211" y="560691"/>
                  </a:lnTo>
                  <a:lnTo>
                    <a:pt x="1206718" y="541338"/>
                  </a:lnTo>
                  <a:lnTo>
                    <a:pt x="1174963" y="531678"/>
                  </a:lnTo>
                  <a:lnTo>
                    <a:pt x="1247570" y="531678"/>
                  </a:lnTo>
                  <a:lnTo>
                    <a:pt x="1253996" y="579245"/>
                  </a:lnTo>
                  <a:lnTo>
                    <a:pt x="1257050" y="628504"/>
                  </a:lnTo>
                  <a:close/>
                </a:path>
                <a:path w="1257300" h="1257300">
                  <a:moveTo>
                    <a:pt x="1086622" y="1054210"/>
                  </a:moveTo>
                  <a:lnTo>
                    <a:pt x="628525" y="1054210"/>
                  </a:lnTo>
                  <a:lnTo>
                    <a:pt x="678399" y="1050228"/>
                  </a:lnTo>
                  <a:lnTo>
                    <a:pt x="726346" y="1041113"/>
                  </a:lnTo>
                  <a:lnTo>
                    <a:pt x="772099" y="1027130"/>
                  </a:lnTo>
                  <a:lnTo>
                    <a:pt x="815390" y="1008549"/>
                  </a:lnTo>
                  <a:lnTo>
                    <a:pt x="855954" y="985634"/>
                  </a:lnTo>
                  <a:lnTo>
                    <a:pt x="893521" y="958655"/>
                  </a:lnTo>
                  <a:lnTo>
                    <a:pt x="927826" y="927877"/>
                  </a:lnTo>
                  <a:lnTo>
                    <a:pt x="958600" y="893567"/>
                  </a:lnTo>
                  <a:lnTo>
                    <a:pt x="985577" y="855993"/>
                  </a:lnTo>
                  <a:lnTo>
                    <a:pt x="1008490" y="815422"/>
                  </a:lnTo>
                  <a:lnTo>
                    <a:pt x="1027070" y="772120"/>
                  </a:lnTo>
                  <a:lnTo>
                    <a:pt x="1041052" y="726355"/>
                  </a:lnTo>
                  <a:lnTo>
                    <a:pt x="1050167" y="678395"/>
                  </a:lnTo>
                  <a:lnTo>
                    <a:pt x="1054149" y="628504"/>
                  </a:lnTo>
                  <a:lnTo>
                    <a:pt x="1062117" y="667219"/>
                  </a:lnTo>
                  <a:lnTo>
                    <a:pt x="1081523" y="696272"/>
                  </a:lnTo>
                  <a:lnTo>
                    <a:pt x="1109025" y="715657"/>
                  </a:lnTo>
                  <a:lnTo>
                    <a:pt x="1141286" y="725366"/>
                  </a:lnTo>
                  <a:lnTo>
                    <a:pt x="1247095" y="725366"/>
                  </a:lnTo>
                  <a:lnTo>
                    <a:pt x="1237779" y="769293"/>
                  </a:lnTo>
                  <a:lnTo>
                    <a:pt x="1224773" y="814498"/>
                  </a:lnTo>
                  <a:lnTo>
                    <a:pt x="1208675" y="858539"/>
                  </a:lnTo>
                  <a:lnTo>
                    <a:pt x="1189605" y="901234"/>
                  </a:lnTo>
                  <a:lnTo>
                    <a:pt x="1167684" y="942403"/>
                  </a:lnTo>
                  <a:lnTo>
                    <a:pt x="1143031" y="981864"/>
                  </a:lnTo>
                  <a:lnTo>
                    <a:pt x="1115766" y="1019437"/>
                  </a:lnTo>
                  <a:lnTo>
                    <a:pt x="1086622" y="1054210"/>
                  </a:lnTo>
                  <a:close/>
                </a:path>
                <a:path w="1257300" h="1257300">
                  <a:moveTo>
                    <a:pt x="1247095" y="725366"/>
                  </a:moveTo>
                  <a:lnTo>
                    <a:pt x="1175045" y="725366"/>
                  </a:lnTo>
                  <a:lnTo>
                    <a:pt x="1206940" y="715657"/>
                  </a:lnTo>
                  <a:lnTo>
                    <a:pt x="1206811" y="715657"/>
                  </a:lnTo>
                  <a:lnTo>
                    <a:pt x="1233265" y="696272"/>
                  </a:lnTo>
                  <a:lnTo>
                    <a:pt x="1247187" y="673650"/>
                  </a:lnTo>
                  <a:lnTo>
                    <a:pt x="1251112" y="667219"/>
                  </a:lnTo>
                  <a:lnTo>
                    <a:pt x="1257050" y="628504"/>
                  </a:lnTo>
                  <a:lnTo>
                    <a:pt x="1254038" y="676115"/>
                  </a:lnTo>
                  <a:lnTo>
                    <a:pt x="1247574" y="723106"/>
                  </a:lnTo>
                  <a:lnTo>
                    <a:pt x="1247095" y="725366"/>
                  </a:lnTo>
                  <a:close/>
                </a:path>
              </a:pathLst>
            </a:custGeom>
            <a:solidFill>
              <a:srgbClr val="CA5D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361679" y="3374587"/>
            <a:ext cx="8866505" cy="22307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450" b="0" spc="-1450" dirty="0">
                <a:solidFill>
                  <a:srgbClr val="072B5C"/>
                </a:solidFill>
                <a:latin typeface="Arial MT"/>
                <a:cs typeface="Arial MT"/>
              </a:rPr>
              <a:t>Terima</a:t>
            </a:r>
            <a:r>
              <a:rPr sz="14450" b="0" spc="335" dirty="0">
                <a:solidFill>
                  <a:srgbClr val="072B5C"/>
                </a:solidFill>
                <a:latin typeface="Arial MT"/>
                <a:cs typeface="Arial MT"/>
              </a:rPr>
              <a:t> </a:t>
            </a:r>
            <a:r>
              <a:rPr sz="14450" b="0" spc="-1520" dirty="0">
                <a:solidFill>
                  <a:srgbClr val="072B5C"/>
                </a:solidFill>
                <a:latin typeface="Arial MT"/>
                <a:cs typeface="Arial MT"/>
              </a:rPr>
              <a:t>Kasih</a:t>
            </a:r>
            <a:endParaRPr sz="1445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82742" y="5651337"/>
            <a:ext cx="6000749" cy="16192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92710" y="69514"/>
            <a:ext cx="5060315" cy="1096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0" spc="390" dirty="0"/>
              <a:t>Jen</a:t>
            </a:r>
            <a:r>
              <a:rPr sz="7000" spc="385" dirty="0"/>
              <a:t>i</a:t>
            </a:r>
            <a:r>
              <a:rPr sz="7000" spc="1025" dirty="0"/>
              <a:t>s</a:t>
            </a:r>
            <a:r>
              <a:rPr sz="7000" spc="390" dirty="0">
                <a:solidFill>
                  <a:srgbClr val="2D8BB9"/>
                </a:solidFill>
              </a:rPr>
              <a:t>Kr</a:t>
            </a:r>
            <a:r>
              <a:rPr sz="7000" spc="385" dirty="0">
                <a:solidFill>
                  <a:srgbClr val="2D8BB9"/>
                </a:solidFill>
              </a:rPr>
              <a:t>i</a:t>
            </a:r>
            <a:r>
              <a:rPr sz="7000" spc="390" dirty="0">
                <a:solidFill>
                  <a:srgbClr val="2D8BB9"/>
                </a:solidFill>
              </a:rPr>
              <a:t>s</a:t>
            </a:r>
            <a:r>
              <a:rPr sz="7000" spc="385" dirty="0">
                <a:solidFill>
                  <a:srgbClr val="2D8BB9"/>
                </a:solidFill>
              </a:rPr>
              <a:t>i</a:t>
            </a:r>
            <a:r>
              <a:rPr sz="7000" spc="395" dirty="0">
                <a:solidFill>
                  <a:srgbClr val="2D8BB9"/>
                </a:solidFill>
              </a:rPr>
              <a:t>s</a:t>
            </a:r>
            <a:endParaRPr sz="7000"/>
          </a:p>
        </p:txBody>
      </p:sp>
      <p:grpSp>
        <p:nvGrpSpPr>
          <p:cNvPr id="3" name="object 3"/>
          <p:cNvGrpSpPr/>
          <p:nvPr/>
        </p:nvGrpSpPr>
        <p:grpSpPr>
          <a:xfrm>
            <a:off x="503741" y="0"/>
            <a:ext cx="17784445" cy="9525635"/>
            <a:chOff x="503741" y="0"/>
            <a:chExt cx="17784445" cy="95256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34321" y="0"/>
              <a:ext cx="2853678" cy="20511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3741" y="217091"/>
              <a:ext cx="2936158" cy="8105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2904" y="2200908"/>
              <a:ext cx="142874" cy="14287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2904" y="2753357"/>
              <a:ext cx="142874" cy="1428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2904" y="3305807"/>
              <a:ext cx="142874" cy="1428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2904" y="4410707"/>
              <a:ext cx="142874" cy="14287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2904" y="4963157"/>
              <a:ext cx="142874" cy="14287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2904" y="5515607"/>
              <a:ext cx="142874" cy="14287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2904" y="6620507"/>
              <a:ext cx="142874" cy="14287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2904" y="7172957"/>
              <a:ext cx="142874" cy="14287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2904" y="8277858"/>
              <a:ext cx="142874" cy="14287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2904" y="8830307"/>
              <a:ext cx="142874" cy="14287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2904" y="9382757"/>
              <a:ext cx="142874" cy="142874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666829" y="1372639"/>
            <a:ext cx="9438005" cy="8312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140" marR="4142740" indent="-351155">
              <a:lnSpc>
                <a:spcPct val="115100"/>
              </a:lnSpc>
              <a:spcBef>
                <a:spcPts val="100"/>
              </a:spcBef>
              <a:buSzPct val="88888"/>
              <a:buAutoNum type="arabicPeriod"/>
              <a:tabLst>
                <a:tab pos="690245" algn="l"/>
              </a:tabLst>
            </a:pPr>
            <a:r>
              <a:rPr sz="3150" b="1" spc="150" dirty="0">
                <a:latin typeface="Trebuchet MS"/>
                <a:cs typeface="Trebuchet MS"/>
              </a:rPr>
              <a:t>Krisis</a:t>
            </a:r>
            <a:r>
              <a:rPr sz="3150" b="1" spc="-265" dirty="0">
                <a:latin typeface="Trebuchet MS"/>
                <a:cs typeface="Trebuchet MS"/>
              </a:rPr>
              <a:t> </a:t>
            </a:r>
            <a:r>
              <a:rPr sz="3150" b="1" spc="160" dirty="0">
                <a:latin typeface="Trebuchet MS"/>
                <a:cs typeface="Trebuchet MS"/>
              </a:rPr>
              <a:t>Finansial 	</a:t>
            </a:r>
            <a:r>
              <a:rPr sz="3150" spc="150" dirty="0">
                <a:latin typeface="Lucida Sans Unicode"/>
                <a:cs typeface="Lucida Sans Unicode"/>
              </a:rPr>
              <a:t>Penyalahgunaan</a:t>
            </a:r>
            <a:r>
              <a:rPr sz="3150" spc="-114" dirty="0">
                <a:latin typeface="Lucida Sans Unicode"/>
                <a:cs typeface="Lucida Sans Unicode"/>
              </a:rPr>
              <a:t> </a:t>
            </a:r>
            <a:r>
              <a:rPr sz="3150" spc="210" dirty="0">
                <a:latin typeface="Lucida Sans Unicode"/>
                <a:cs typeface="Lucida Sans Unicode"/>
              </a:rPr>
              <a:t>dana 	</a:t>
            </a:r>
            <a:r>
              <a:rPr sz="3150" spc="80" dirty="0">
                <a:latin typeface="Lucida Sans Unicode"/>
                <a:cs typeface="Lucida Sans Unicode"/>
              </a:rPr>
              <a:t>Penipuan 	</a:t>
            </a:r>
            <a:r>
              <a:rPr sz="3150" spc="55" dirty="0">
                <a:latin typeface="Lucida Sans Unicode"/>
                <a:cs typeface="Lucida Sans Unicode"/>
              </a:rPr>
              <a:t>Kebangkrutan</a:t>
            </a:r>
            <a:endParaRPr sz="3150">
              <a:latin typeface="Lucida Sans Unicode"/>
              <a:cs typeface="Lucida Sans Unicode"/>
            </a:endParaRPr>
          </a:p>
          <a:p>
            <a:pPr marL="435609" marR="5702300" indent="-423545">
              <a:lnSpc>
                <a:spcPct val="115100"/>
              </a:lnSpc>
              <a:buSzPct val="88888"/>
              <a:buAutoNum type="arabicPeriod"/>
              <a:tabLst>
                <a:tab pos="690245" algn="l"/>
              </a:tabLst>
            </a:pPr>
            <a:r>
              <a:rPr sz="3150" b="1" spc="150" dirty="0">
                <a:latin typeface="Trebuchet MS"/>
                <a:cs typeface="Trebuchet MS"/>
              </a:rPr>
              <a:t>Krisis</a:t>
            </a:r>
            <a:r>
              <a:rPr sz="3150" b="1" spc="-265" dirty="0">
                <a:latin typeface="Trebuchet MS"/>
                <a:cs typeface="Trebuchet MS"/>
              </a:rPr>
              <a:t> </a:t>
            </a:r>
            <a:r>
              <a:rPr sz="3150" b="1" spc="185" dirty="0">
                <a:latin typeface="Trebuchet MS"/>
                <a:cs typeface="Trebuchet MS"/>
              </a:rPr>
              <a:t>Reputasi 	</a:t>
            </a:r>
            <a:r>
              <a:rPr sz="3150" spc="95" dirty="0">
                <a:latin typeface="Lucida Sans Unicode"/>
                <a:cs typeface="Lucida Sans Unicode"/>
              </a:rPr>
              <a:t>Skandal</a:t>
            </a:r>
            <a:r>
              <a:rPr sz="3150" spc="-145" dirty="0">
                <a:latin typeface="Lucida Sans Unicode"/>
                <a:cs typeface="Lucida Sans Unicode"/>
              </a:rPr>
              <a:t> </a:t>
            </a:r>
            <a:r>
              <a:rPr sz="3150" spc="65" dirty="0">
                <a:latin typeface="Lucida Sans Unicode"/>
                <a:cs typeface="Lucida Sans Unicode"/>
              </a:rPr>
              <a:t>moral 	</a:t>
            </a:r>
            <a:r>
              <a:rPr sz="3150" dirty="0">
                <a:latin typeface="Lucida Sans Unicode"/>
                <a:cs typeface="Lucida Sans Unicode"/>
              </a:rPr>
              <a:t>Isu</a:t>
            </a:r>
            <a:r>
              <a:rPr sz="3150" spc="-229" dirty="0">
                <a:latin typeface="Lucida Sans Unicode"/>
                <a:cs typeface="Lucida Sans Unicode"/>
              </a:rPr>
              <a:t> </a:t>
            </a:r>
            <a:r>
              <a:rPr sz="3150" spc="-10" dirty="0">
                <a:latin typeface="Lucida Sans Unicode"/>
                <a:cs typeface="Lucida Sans Unicode"/>
              </a:rPr>
              <a:t>diskriminasi 	</a:t>
            </a:r>
            <a:r>
              <a:rPr sz="3150" dirty="0">
                <a:latin typeface="Lucida Sans Unicode"/>
                <a:cs typeface="Lucida Sans Unicode"/>
              </a:rPr>
              <a:t>Viral</a:t>
            </a:r>
            <a:r>
              <a:rPr sz="3150" spc="-180" dirty="0">
                <a:latin typeface="Lucida Sans Unicode"/>
                <a:cs typeface="Lucida Sans Unicode"/>
              </a:rPr>
              <a:t> </a:t>
            </a:r>
            <a:r>
              <a:rPr sz="3150" spc="50" dirty="0">
                <a:latin typeface="Lucida Sans Unicode"/>
                <a:cs typeface="Lucida Sans Unicode"/>
              </a:rPr>
              <a:t>negatif</a:t>
            </a:r>
            <a:endParaRPr sz="3150">
              <a:latin typeface="Lucida Sans Unicode"/>
              <a:cs typeface="Lucida Sans Unicode"/>
            </a:endParaRPr>
          </a:p>
          <a:p>
            <a:pPr marL="450215" indent="-437515">
              <a:lnSpc>
                <a:spcPct val="100000"/>
              </a:lnSpc>
              <a:spcBef>
                <a:spcPts val="570"/>
              </a:spcBef>
              <a:buSzPct val="88888"/>
              <a:buAutoNum type="arabicPeriod"/>
              <a:tabLst>
                <a:tab pos="450215" algn="l"/>
              </a:tabLst>
            </a:pPr>
            <a:r>
              <a:rPr sz="3150" b="1" spc="150" dirty="0">
                <a:latin typeface="Trebuchet MS"/>
                <a:cs typeface="Trebuchet MS"/>
              </a:rPr>
              <a:t>Krisis</a:t>
            </a:r>
            <a:r>
              <a:rPr sz="3150" b="1" spc="-265" dirty="0">
                <a:latin typeface="Trebuchet MS"/>
                <a:cs typeface="Trebuchet MS"/>
              </a:rPr>
              <a:t> </a:t>
            </a:r>
            <a:r>
              <a:rPr sz="3150" b="1" spc="195" dirty="0">
                <a:latin typeface="Trebuchet MS"/>
                <a:cs typeface="Trebuchet MS"/>
              </a:rPr>
              <a:t>Operasional</a:t>
            </a:r>
            <a:endParaRPr sz="3150">
              <a:latin typeface="Trebuchet MS"/>
              <a:cs typeface="Trebuchet MS"/>
            </a:endParaRPr>
          </a:p>
          <a:p>
            <a:pPr marL="690245">
              <a:lnSpc>
                <a:spcPct val="100000"/>
              </a:lnSpc>
              <a:spcBef>
                <a:spcPts val="570"/>
              </a:spcBef>
            </a:pPr>
            <a:r>
              <a:rPr sz="3150" spc="180" dirty="0">
                <a:latin typeface="Lucida Sans Unicode"/>
                <a:cs typeface="Lucida Sans Unicode"/>
              </a:rPr>
              <a:t>Gagal</a:t>
            </a:r>
            <a:r>
              <a:rPr sz="3150" spc="-150" dirty="0">
                <a:latin typeface="Lucida Sans Unicode"/>
                <a:cs typeface="Lucida Sans Unicode"/>
              </a:rPr>
              <a:t> </a:t>
            </a:r>
            <a:r>
              <a:rPr sz="3150" spc="90" dirty="0">
                <a:latin typeface="Lucida Sans Unicode"/>
                <a:cs typeface="Lucida Sans Unicode"/>
              </a:rPr>
              <a:t>program</a:t>
            </a:r>
            <a:endParaRPr sz="3150">
              <a:latin typeface="Lucida Sans Unicode"/>
              <a:cs typeface="Lucida Sans Unicode"/>
            </a:endParaRPr>
          </a:p>
          <a:p>
            <a:pPr marL="690245">
              <a:lnSpc>
                <a:spcPct val="100000"/>
              </a:lnSpc>
              <a:spcBef>
                <a:spcPts val="570"/>
              </a:spcBef>
            </a:pPr>
            <a:r>
              <a:rPr sz="3150" spc="204" dirty="0">
                <a:latin typeface="Lucida Sans Unicode"/>
                <a:cs typeface="Lucida Sans Unicode"/>
              </a:rPr>
              <a:t>Bencana</a:t>
            </a:r>
            <a:r>
              <a:rPr sz="3150" spc="-100" dirty="0">
                <a:latin typeface="Lucida Sans Unicode"/>
                <a:cs typeface="Lucida Sans Unicode"/>
              </a:rPr>
              <a:t> </a:t>
            </a:r>
            <a:r>
              <a:rPr sz="3150" dirty="0">
                <a:latin typeface="Lucida Sans Unicode"/>
                <a:cs typeface="Lucida Sans Unicode"/>
              </a:rPr>
              <a:t>internal</a:t>
            </a:r>
            <a:r>
              <a:rPr sz="3150" spc="-95" dirty="0">
                <a:latin typeface="Lucida Sans Unicode"/>
                <a:cs typeface="Lucida Sans Unicode"/>
              </a:rPr>
              <a:t> </a:t>
            </a:r>
            <a:r>
              <a:rPr sz="3150" spc="80" dirty="0">
                <a:latin typeface="Lucida Sans Unicode"/>
                <a:cs typeface="Lucida Sans Unicode"/>
              </a:rPr>
              <a:t>(kebakaran,</a:t>
            </a:r>
            <a:r>
              <a:rPr sz="3150" spc="-95" dirty="0">
                <a:latin typeface="Lucida Sans Unicode"/>
                <a:cs typeface="Lucida Sans Unicode"/>
              </a:rPr>
              <a:t> </a:t>
            </a:r>
            <a:r>
              <a:rPr sz="3150" spc="55" dirty="0">
                <a:latin typeface="Lucida Sans Unicode"/>
                <a:cs typeface="Lucida Sans Unicode"/>
              </a:rPr>
              <a:t>sistem</a:t>
            </a:r>
            <a:r>
              <a:rPr sz="3150" spc="-95" dirty="0">
                <a:latin typeface="Lucida Sans Unicode"/>
                <a:cs typeface="Lucida Sans Unicode"/>
              </a:rPr>
              <a:t> </a:t>
            </a:r>
            <a:r>
              <a:rPr sz="3150" spc="140" dirty="0">
                <a:latin typeface="Lucida Sans Unicode"/>
                <a:cs typeface="Lucida Sans Unicode"/>
              </a:rPr>
              <a:t>down)</a:t>
            </a:r>
            <a:endParaRPr sz="3150">
              <a:latin typeface="Lucida Sans Unicode"/>
              <a:cs typeface="Lucida Sans Unicode"/>
            </a:endParaRPr>
          </a:p>
          <a:p>
            <a:pPr marL="478155" marR="4283075" indent="-466090">
              <a:lnSpc>
                <a:spcPct val="115100"/>
              </a:lnSpc>
              <a:buSzPct val="88888"/>
              <a:buAutoNum type="arabicPeriod" startAt="4"/>
              <a:tabLst>
                <a:tab pos="690245" algn="l"/>
              </a:tabLst>
            </a:pPr>
            <a:r>
              <a:rPr sz="3150" b="1" spc="150" dirty="0">
                <a:latin typeface="Trebuchet MS"/>
                <a:cs typeface="Trebuchet MS"/>
              </a:rPr>
              <a:t>Krisis</a:t>
            </a:r>
            <a:r>
              <a:rPr sz="3150" b="1" spc="-265" dirty="0">
                <a:latin typeface="Trebuchet MS"/>
                <a:cs typeface="Trebuchet MS"/>
              </a:rPr>
              <a:t> </a:t>
            </a:r>
            <a:r>
              <a:rPr sz="3150" b="1" spc="229" dirty="0">
                <a:latin typeface="Trebuchet MS"/>
                <a:cs typeface="Trebuchet MS"/>
              </a:rPr>
              <a:t>Hukum/Regulasi 	</a:t>
            </a:r>
            <a:r>
              <a:rPr sz="3150" spc="135" dirty="0">
                <a:latin typeface="Lucida Sans Unicode"/>
                <a:cs typeface="Lucida Sans Unicode"/>
              </a:rPr>
              <a:t>Pelanggaran</a:t>
            </a:r>
            <a:r>
              <a:rPr sz="3150" spc="-130" dirty="0">
                <a:latin typeface="Lucida Sans Unicode"/>
                <a:cs typeface="Lucida Sans Unicode"/>
              </a:rPr>
              <a:t> </a:t>
            </a:r>
            <a:r>
              <a:rPr sz="3150" spc="-20" dirty="0">
                <a:latin typeface="Lucida Sans Unicode"/>
                <a:cs typeface="Lucida Sans Unicode"/>
              </a:rPr>
              <a:t>izin 	</a:t>
            </a:r>
            <a:r>
              <a:rPr sz="3150" spc="-10" dirty="0">
                <a:latin typeface="Lucida Sans Unicode"/>
                <a:cs typeface="Lucida Sans Unicode"/>
              </a:rPr>
              <a:t>Korupsi</a:t>
            </a:r>
            <a:endParaRPr sz="3150">
              <a:latin typeface="Lucida Sans Unicode"/>
              <a:cs typeface="Lucida Sans Unicode"/>
            </a:endParaRPr>
          </a:p>
          <a:p>
            <a:pPr marL="690245">
              <a:lnSpc>
                <a:spcPct val="100000"/>
              </a:lnSpc>
              <a:spcBef>
                <a:spcPts val="570"/>
              </a:spcBef>
            </a:pPr>
            <a:r>
              <a:rPr sz="3150" dirty="0">
                <a:latin typeface="Lucida Sans Unicode"/>
                <a:cs typeface="Lucida Sans Unicode"/>
              </a:rPr>
              <a:t>Sanksi</a:t>
            </a:r>
            <a:r>
              <a:rPr sz="3150" spc="55" dirty="0">
                <a:latin typeface="Lucida Sans Unicode"/>
                <a:cs typeface="Lucida Sans Unicode"/>
              </a:rPr>
              <a:t> </a:t>
            </a:r>
            <a:r>
              <a:rPr sz="3150" spc="80" dirty="0">
                <a:latin typeface="Lucida Sans Unicode"/>
                <a:cs typeface="Lucida Sans Unicode"/>
              </a:rPr>
              <a:t>pemerintah</a:t>
            </a:r>
            <a:endParaRPr sz="3150">
              <a:latin typeface="Lucida Sans Unicode"/>
              <a:cs typeface="Lucida Sans Unicode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1207722" y="2464728"/>
            <a:ext cx="142875" cy="5667375"/>
            <a:chOff x="11207722" y="2464728"/>
            <a:chExt cx="142875" cy="5667375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207722" y="2464728"/>
              <a:ext cx="142874" cy="14287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207722" y="3017178"/>
              <a:ext cx="142874" cy="14287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07722" y="3569628"/>
              <a:ext cx="142874" cy="14287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207722" y="4674528"/>
              <a:ext cx="142874" cy="14287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207722" y="5226978"/>
              <a:ext cx="142874" cy="14287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207722" y="5779428"/>
              <a:ext cx="142874" cy="14287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207722" y="6884328"/>
              <a:ext cx="142874" cy="14287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207722" y="7989228"/>
              <a:ext cx="142874" cy="142874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10861647" y="1636459"/>
            <a:ext cx="5958205" cy="7207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7359" marR="2352675" indent="-455295">
              <a:lnSpc>
                <a:spcPct val="115100"/>
              </a:lnSpc>
              <a:spcBef>
                <a:spcPts val="100"/>
              </a:spcBef>
              <a:buAutoNum type="arabicPeriod" startAt="5"/>
              <a:tabLst>
                <a:tab pos="690245" algn="l"/>
              </a:tabLst>
            </a:pPr>
            <a:r>
              <a:rPr sz="3150" b="1" spc="150" dirty="0">
                <a:latin typeface="Trebuchet MS"/>
                <a:cs typeface="Trebuchet MS"/>
              </a:rPr>
              <a:t>Krisis</a:t>
            </a:r>
            <a:r>
              <a:rPr sz="3150" b="1" spc="-265" dirty="0">
                <a:latin typeface="Trebuchet MS"/>
                <a:cs typeface="Trebuchet MS"/>
              </a:rPr>
              <a:t> </a:t>
            </a:r>
            <a:r>
              <a:rPr sz="3150" b="1" spc="325" dirty="0">
                <a:latin typeface="Trebuchet MS"/>
                <a:cs typeface="Trebuchet MS"/>
              </a:rPr>
              <a:t>SDM 	</a:t>
            </a:r>
            <a:r>
              <a:rPr sz="3150" spc="-114" dirty="0">
                <a:latin typeface="Lucida Sans Unicode"/>
                <a:cs typeface="Lucida Sans Unicode"/>
              </a:rPr>
              <a:t>Konflik</a:t>
            </a:r>
            <a:r>
              <a:rPr sz="3150" spc="-110" dirty="0">
                <a:latin typeface="Lucida Sans Unicode"/>
                <a:cs typeface="Lucida Sans Unicode"/>
              </a:rPr>
              <a:t> </a:t>
            </a:r>
            <a:r>
              <a:rPr sz="3150" spc="-10" dirty="0">
                <a:latin typeface="Lucida Sans Unicode"/>
                <a:cs typeface="Lucida Sans Unicode"/>
              </a:rPr>
              <a:t>internal 	</a:t>
            </a:r>
            <a:r>
              <a:rPr sz="3150" spc="100" dirty="0">
                <a:latin typeface="Lucida Sans Unicode"/>
                <a:cs typeface="Lucida Sans Unicode"/>
              </a:rPr>
              <a:t>Pemogokan 	</a:t>
            </a:r>
            <a:r>
              <a:rPr sz="3150" spc="80" dirty="0">
                <a:latin typeface="Lucida Sans Unicode"/>
                <a:cs typeface="Lucida Sans Unicode"/>
              </a:rPr>
              <a:t>Kelalaian</a:t>
            </a:r>
            <a:r>
              <a:rPr sz="3150" spc="-150" dirty="0">
                <a:latin typeface="Lucida Sans Unicode"/>
                <a:cs typeface="Lucida Sans Unicode"/>
              </a:rPr>
              <a:t> </a:t>
            </a:r>
            <a:r>
              <a:rPr sz="3150" spc="35" dirty="0">
                <a:latin typeface="Lucida Sans Unicode"/>
                <a:cs typeface="Lucida Sans Unicode"/>
              </a:rPr>
              <a:t>staf</a:t>
            </a:r>
            <a:endParaRPr sz="3150">
              <a:latin typeface="Lucida Sans Unicode"/>
              <a:cs typeface="Lucida Sans Unicode"/>
            </a:endParaRPr>
          </a:p>
          <a:p>
            <a:pPr marL="462280" marR="2320290" indent="-450215">
              <a:lnSpc>
                <a:spcPct val="115100"/>
              </a:lnSpc>
              <a:buAutoNum type="arabicPeriod" startAt="5"/>
              <a:tabLst>
                <a:tab pos="690245" algn="l"/>
              </a:tabLst>
            </a:pPr>
            <a:r>
              <a:rPr sz="3150" b="1" spc="150" dirty="0">
                <a:latin typeface="Trebuchet MS"/>
                <a:cs typeface="Trebuchet MS"/>
              </a:rPr>
              <a:t>Krisis</a:t>
            </a:r>
            <a:r>
              <a:rPr sz="3150" b="1" spc="-265" dirty="0">
                <a:latin typeface="Trebuchet MS"/>
                <a:cs typeface="Trebuchet MS"/>
              </a:rPr>
              <a:t> </a:t>
            </a:r>
            <a:r>
              <a:rPr sz="3150" b="1" spc="130" dirty="0">
                <a:latin typeface="Trebuchet MS"/>
                <a:cs typeface="Trebuchet MS"/>
              </a:rPr>
              <a:t>Eksternal 	</a:t>
            </a:r>
            <a:r>
              <a:rPr sz="3150" spc="204" dirty="0">
                <a:latin typeface="Lucida Sans Unicode"/>
                <a:cs typeface="Lucida Sans Unicode"/>
              </a:rPr>
              <a:t>Bencana</a:t>
            </a:r>
            <a:r>
              <a:rPr sz="3150" spc="-155" dirty="0">
                <a:latin typeface="Lucida Sans Unicode"/>
                <a:cs typeface="Lucida Sans Unicode"/>
              </a:rPr>
              <a:t> </a:t>
            </a:r>
            <a:r>
              <a:rPr sz="3150" spc="200" dirty="0">
                <a:latin typeface="Lucida Sans Unicode"/>
                <a:cs typeface="Lucida Sans Unicode"/>
              </a:rPr>
              <a:t>alam 	</a:t>
            </a:r>
            <a:r>
              <a:rPr sz="3150" spc="120" dirty="0">
                <a:latin typeface="Lucida Sans Unicode"/>
                <a:cs typeface="Lucida Sans Unicode"/>
              </a:rPr>
              <a:t>Pandemi 	</a:t>
            </a:r>
            <a:r>
              <a:rPr sz="3150" dirty="0">
                <a:latin typeface="Lucida Sans Unicode"/>
                <a:cs typeface="Lucida Sans Unicode"/>
              </a:rPr>
              <a:t>Gejolak</a:t>
            </a:r>
            <a:r>
              <a:rPr sz="3150" spc="35" dirty="0">
                <a:latin typeface="Lucida Sans Unicode"/>
                <a:cs typeface="Lucida Sans Unicode"/>
              </a:rPr>
              <a:t> </a:t>
            </a:r>
            <a:r>
              <a:rPr sz="3150" spc="-10" dirty="0">
                <a:latin typeface="Lucida Sans Unicode"/>
                <a:cs typeface="Lucida Sans Unicode"/>
              </a:rPr>
              <a:t>politik</a:t>
            </a:r>
            <a:endParaRPr sz="31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3150" b="1" spc="150" dirty="0">
                <a:latin typeface="Trebuchet MS"/>
                <a:cs typeface="Trebuchet MS"/>
              </a:rPr>
              <a:t>Krisis</a:t>
            </a:r>
            <a:r>
              <a:rPr sz="3150" b="1" spc="-265" dirty="0">
                <a:latin typeface="Trebuchet MS"/>
                <a:cs typeface="Trebuchet MS"/>
              </a:rPr>
              <a:t> </a:t>
            </a:r>
            <a:r>
              <a:rPr sz="3150" b="1" spc="185" dirty="0">
                <a:latin typeface="Trebuchet MS"/>
                <a:cs typeface="Trebuchet MS"/>
              </a:rPr>
              <a:t>Lainnya</a:t>
            </a:r>
            <a:endParaRPr sz="3150">
              <a:latin typeface="Trebuchet MS"/>
              <a:cs typeface="Trebuchet MS"/>
            </a:endParaRPr>
          </a:p>
          <a:p>
            <a:pPr marL="690245" marR="5080">
              <a:lnSpc>
                <a:spcPct val="115100"/>
              </a:lnSpc>
            </a:pPr>
            <a:r>
              <a:rPr sz="3150" spc="-35" dirty="0">
                <a:latin typeface="Lucida Sans Unicode"/>
                <a:cs typeface="Lucida Sans Unicode"/>
              </a:rPr>
              <a:t>Teknologi</a:t>
            </a:r>
            <a:r>
              <a:rPr sz="3150" spc="-175" dirty="0">
                <a:latin typeface="Lucida Sans Unicode"/>
                <a:cs typeface="Lucida Sans Unicode"/>
              </a:rPr>
              <a:t> </a:t>
            </a:r>
            <a:r>
              <a:rPr sz="3150" spc="105" dirty="0">
                <a:latin typeface="Lucida Sans Unicode"/>
                <a:cs typeface="Lucida Sans Unicode"/>
              </a:rPr>
              <a:t>(kebocoran </a:t>
            </a:r>
            <a:r>
              <a:rPr sz="3150" spc="85" dirty="0">
                <a:latin typeface="Lucida Sans Unicode"/>
                <a:cs typeface="Lucida Sans Unicode"/>
              </a:rPr>
              <a:t>data,</a:t>
            </a:r>
            <a:r>
              <a:rPr sz="3150" spc="-140" dirty="0">
                <a:latin typeface="Lucida Sans Unicode"/>
                <a:cs typeface="Lucida Sans Unicode"/>
              </a:rPr>
              <a:t> </a:t>
            </a:r>
            <a:r>
              <a:rPr sz="3150" spc="135" dirty="0">
                <a:latin typeface="Lucida Sans Unicode"/>
                <a:cs typeface="Lucida Sans Unicode"/>
              </a:rPr>
              <a:t>serangan</a:t>
            </a:r>
            <a:r>
              <a:rPr sz="3150" spc="-140" dirty="0">
                <a:latin typeface="Lucida Sans Unicode"/>
                <a:cs typeface="Lucida Sans Unicode"/>
              </a:rPr>
              <a:t> </a:t>
            </a:r>
            <a:r>
              <a:rPr sz="3150" spc="60" dirty="0">
                <a:latin typeface="Lucida Sans Unicode"/>
                <a:cs typeface="Lucida Sans Unicode"/>
              </a:rPr>
              <a:t>siber) </a:t>
            </a:r>
            <a:r>
              <a:rPr sz="3150" dirty="0">
                <a:latin typeface="Lucida Sans Unicode"/>
                <a:cs typeface="Lucida Sans Unicode"/>
              </a:rPr>
              <a:t>Komunikasi</a:t>
            </a:r>
            <a:r>
              <a:rPr sz="3150" spc="-30" dirty="0">
                <a:latin typeface="Lucida Sans Unicode"/>
                <a:cs typeface="Lucida Sans Unicode"/>
              </a:rPr>
              <a:t> </a:t>
            </a:r>
            <a:r>
              <a:rPr sz="3150" spc="-10" dirty="0">
                <a:latin typeface="Lucida Sans Unicode"/>
                <a:cs typeface="Lucida Sans Unicode"/>
              </a:rPr>
              <a:t>(misinformasi, </a:t>
            </a:r>
            <a:r>
              <a:rPr sz="3150" spc="145" dirty="0">
                <a:latin typeface="Lucida Sans Unicode"/>
                <a:cs typeface="Lucida Sans Unicode"/>
              </a:rPr>
              <a:t>pernyataan</a:t>
            </a:r>
            <a:r>
              <a:rPr sz="3150" spc="-130" dirty="0">
                <a:latin typeface="Lucida Sans Unicode"/>
                <a:cs typeface="Lucida Sans Unicode"/>
              </a:rPr>
              <a:t> </a:t>
            </a:r>
            <a:r>
              <a:rPr sz="3150" spc="-10" dirty="0">
                <a:latin typeface="Lucida Sans Unicode"/>
                <a:cs typeface="Lucida Sans Unicode"/>
              </a:rPr>
              <a:t>kontroversial)</a:t>
            </a:r>
            <a:endParaRPr sz="31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6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36397" y="221270"/>
            <a:ext cx="10981690" cy="18916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5470" marR="5080" indent="-573405">
              <a:lnSpc>
                <a:spcPct val="116599"/>
              </a:lnSpc>
              <a:spcBef>
                <a:spcPts val="100"/>
              </a:spcBef>
            </a:pPr>
            <a:r>
              <a:rPr sz="5250" spc="630" dirty="0">
                <a:solidFill>
                  <a:srgbClr val="3345A7"/>
                </a:solidFill>
              </a:rPr>
              <a:t>Mengapa</a:t>
            </a:r>
            <a:r>
              <a:rPr sz="5250" spc="-455" dirty="0">
                <a:solidFill>
                  <a:srgbClr val="3345A7"/>
                </a:solidFill>
              </a:rPr>
              <a:t> </a:t>
            </a:r>
            <a:r>
              <a:rPr sz="5250" spc="340" dirty="0">
                <a:solidFill>
                  <a:srgbClr val="3345A7"/>
                </a:solidFill>
              </a:rPr>
              <a:t>Reputasi</a:t>
            </a:r>
            <a:r>
              <a:rPr sz="5250" spc="-450" dirty="0">
                <a:solidFill>
                  <a:srgbClr val="3345A7"/>
                </a:solidFill>
              </a:rPr>
              <a:t> </a:t>
            </a:r>
            <a:r>
              <a:rPr sz="5250" spc="310" dirty="0">
                <a:solidFill>
                  <a:srgbClr val="3345A7"/>
                </a:solidFill>
              </a:rPr>
              <a:t>Penting</a:t>
            </a:r>
            <a:r>
              <a:rPr sz="5250" spc="-450" dirty="0">
                <a:solidFill>
                  <a:srgbClr val="3345A7"/>
                </a:solidFill>
              </a:rPr>
              <a:t> </a:t>
            </a:r>
            <a:r>
              <a:rPr sz="5250" spc="509" dirty="0">
                <a:solidFill>
                  <a:srgbClr val="3345A7"/>
                </a:solidFill>
              </a:rPr>
              <a:t>bagi </a:t>
            </a:r>
            <a:r>
              <a:rPr sz="5250" spc="530" dirty="0">
                <a:solidFill>
                  <a:srgbClr val="3345A7"/>
                </a:solidFill>
              </a:rPr>
              <a:t>Lembaga</a:t>
            </a:r>
            <a:r>
              <a:rPr sz="5250" spc="-445" dirty="0">
                <a:solidFill>
                  <a:srgbClr val="3345A7"/>
                </a:solidFill>
              </a:rPr>
              <a:t> </a:t>
            </a:r>
            <a:r>
              <a:rPr sz="5250" spc="509" dirty="0">
                <a:solidFill>
                  <a:srgbClr val="3345A7"/>
                </a:solidFill>
              </a:rPr>
              <a:t>Kemasyarakatan?</a:t>
            </a:r>
            <a:endParaRPr sz="5250"/>
          </a:p>
        </p:txBody>
      </p:sp>
      <p:grpSp>
        <p:nvGrpSpPr>
          <p:cNvPr id="4" name="object 4"/>
          <p:cNvGrpSpPr/>
          <p:nvPr/>
        </p:nvGrpSpPr>
        <p:grpSpPr>
          <a:xfrm>
            <a:off x="2113061" y="2838593"/>
            <a:ext cx="142875" cy="5114925"/>
            <a:chOff x="2113061" y="2838593"/>
            <a:chExt cx="142875" cy="511492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13061" y="2838593"/>
              <a:ext cx="142874" cy="1428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13061" y="3943493"/>
              <a:ext cx="142874" cy="14287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13061" y="5048393"/>
              <a:ext cx="142874" cy="1428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13061" y="6153293"/>
              <a:ext cx="142874" cy="1428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13061" y="7810643"/>
              <a:ext cx="142874" cy="14287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445047" y="2562774"/>
            <a:ext cx="13999210" cy="6654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100"/>
              </a:lnSpc>
              <a:spcBef>
                <a:spcPts val="100"/>
              </a:spcBef>
            </a:pPr>
            <a:r>
              <a:rPr sz="3150" b="1" spc="254" dirty="0">
                <a:latin typeface="Trebuchet MS"/>
                <a:cs typeface="Trebuchet MS"/>
              </a:rPr>
              <a:t>Kepercayaan</a:t>
            </a:r>
            <a:r>
              <a:rPr sz="3150" b="1" spc="-260" dirty="0">
                <a:latin typeface="Trebuchet MS"/>
                <a:cs typeface="Trebuchet MS"/>
              </a:rPr>
              <a:t> </a:t>
            </a:r>
            <a:r>
              <a:rPr sz="3150" b="1" spc="130" dirty="0">
                <a:latin typeface="Trebuchet MS"/>
                <a:cs typeface="Trebuchet MS"/>
              </a:rPr>
              <a:t>Publik</a:t>
            </a:r>
            <a:r>
              <a:rPr sz="3150" b="1" spc="-75" dirty="0">
                <a:latin typeface="Trebuchet MS"/>
                <a:cs typeface="Trebuchet MS"/>
              </a:rPr>
              <a:t> </a:t>
            </a:r>
            <a:r>
              <a:rPr sz="3150" spc="550" dirty="0">
                <a:latin typeface="Lucida Sans Unicode"/>
                <a:cs typeface="Lucida Sans Unicode"/>
              </a:rPr>
              <a:t>–</a:t>
            </a:r>
            <a:r>
              <a:rPr sz="3150" spc="-125" dirty="0">
                <a:latin typeface="Lucida Sans Unicode"/>
                <a:cs typeface="Lucida Sans Unicode"/>
              </a:rPr>
              <a:t> </a:t>
            </a:r>
            <a:r>
              <a:rPr sz="3150" spc="60" dirty="0">
                <a:latin typeface="Lucida Sans Unicode"/>
                <a:cs typeface="Lucida Sans Unicode"/>
              </a:rPr>
              <a:t>Reputasi</a:t>
            </a:r>
            <a:r>
              <a:rPr sz="3150" spc="-125" dirty="0">
                <a:latin typeface="Lucida Sans Unicode"/>
                <a:cs typeface="Lucida Sans Unicode"/>
              </a:rPr>
              <a:t> </a:t>
            </a:r>
            <a:r>
              <a:rPr sz="3150" dirty="0">
                <a:latin typeface="Lucida Sans Unicode"/>
                <a:cs typeface="Lucida Sans Unicode"/>
              </a:rPr>
              <a:t>baik</a:t>
            </a:r>
            <a:r>
              <a:rPr sz="3150" spc="-125" dirty="0">
                <a:latin typeface="Lucida Sans Unicode"/>
                <a:cs typeface="Lucida Sans Unicode"/>
              </a:rPr>
              <a:t> </a:t>
            </a:r>
            <a:r>
              <a:rPr sz="3150" spc="75" dirty="0">
                <a:latin typeface="Lucida Sans Unicode"/>
                <a:cs typeface="Lucida Sans Unicode"/>
              </a:rPr>
              <a:t>meningkatkan</a:t>
            </a:r>
            <a:r>
              <a:rPr sz="3150" spc="-130" dirty="0">
                <a:latin typeface="Lucida Sans Unicode"/>
                <a:cs typeface="Lucida Sans Unicode"/>
              </a:rPr>
              <a:t> </a:t>
            </a:r>
            <a:r>
              <a:rPr sz="3150" spc="145" dirty="0">
                <a:latin typeface="Lucida Sans Unicode"/>
                <a:cs typeface="Lucida Sans Unicode"/>
              </a:rPr>
              <a:t>kepercayaan </a:t>
            </a:r>
            <a:r>
              <a:rPr sz="3150" spc="105" dirty="0">
                <a:latin typeface="Lucida Sans Unicode"/>
                <a:cs typeface="Lucida Sans Unicode"/>
              </a:rPr>
              <a:t>masyarakat,</a:t>
            </a:r>
            <a:r>
              <a:rPr sz="3150" spc="-155" dirty="0">
                <a:latin typeface="Lucida Sans Unicode"/>
                <a:cs typeface="Lucida Sans Unicode"/>
              </a:rPr>
              <a:t> </a:t>
            </a:r>
            <a:r>
              <a:rPr sz="3150" spc="-35" dirty="0">
                <a:latin typeface="Lucida Sans Unicode"/>
                <a:cs typeface="Lucida Sans Unicode"/>
              </a:rPr>
              <a:t>donor,</a:t>
            </a:r>
            <a:r>
              <a:rPr sz="3150" spc="-150" dirty="0">
                <a:latin typeface="Lucida Sans Unicode"/>
                <a:cs typeface="Lucida Sans Unicode"/>
              </a:rPr>
              <a:t> </a:t>
            </a:r>
            <a:r>
              <a:rPr sz="3150" spc="180" dirty="0">
                <a:latin typeface="Lucida Sans Unicode"/>
                <a:cs typeface="Lucida Sans Unicode"/>
              </a:rPr>
              <a:t>dan</a:t>
            </a:r>
            <a:r>
              <a:rPr sz="3150" spc="-150" dirty="0">
                <a:latin typeface="Lucida Sans Unicode"/>
                <a:cs typeface="Lucida Sans Unicode"/>
              </a:rPr>
              <a:t> </a:t>
            </a:r>
            <a:r>
              <a:rPr sz="3150" spc="90" dirty="0">
                <a:latin typeface="Lucida Sans Unicode"/>
                <a:cs typeface="Lucida Sans Unicode"/>
              </a:rPr>
              <a:t>pemerintah</a:t>
            </a:r>
            <a:r>
              <a:rPr sz="3150" spc="-150" dirty="0">
                <a:latin typeface="Lucida Sans Unicode"/>
                <a:cs typeface="Lucida Sans Unicode"/>
              </a:rPr>
              <a:t> </a:t>
            </a:r>
            <a:r>
              <a:rPr sz="3150" spc="130" dirty="0">
                <a:latin typeface="Lucida Sans Unicode"/>
                <a:cs typeface="Lucida Sans Unicode"/>
              </a:rPr>
              <a:t>terhadap</a:t>
            </a:r>
            <a:r>
              <a:rPr sz="3150" spc="-150" dirty="0">
                <a:latin typeface="Lucida Sans Unicode"/>
                <a:cs typeface="Lucida Sans Unicode"/>
              </a:rPr>
              <a:t> </a:t>
            </a:r>
            <a:r>
              <a:rPr sz="3150" spc="190" dirty="0">
                <a:latin typeface="Lucida Sans Unicode"/>
                <a:cs typeface="Lucida Sans Unicode"/>
              </a:rPr>
              <a:t>lembaga</a:t>
            </a:r>
            <a:r>
              <a:rPr sz="3150" spc="-150" dirty="0">
                <a:latin typeface="Lucida Sans Unicode"/>
                <a:cs typeface="Lucida Sans Unicode"/>
              </a:rPr>
              <a:t> </a:t>
            </a:r>
            <a:r>
              <a:rPr sz="3150" spc="-10" dirty="0">
                <a:latin typeface="Lucida Sans Unicode"/>
                <a:cs typeface="Lucida Sans Unicode"/>
              </a:rPr>
              <a:t>tersebut. </a:t>
            </a:r>
            <a:r>
              <a:rPr sz="3150" b="1" spc="295" dirty="0">
                <a:latin typeface="Trebuchet MS"/>
                <a:cs typeface="Trebuchet MS"/>
              </a:rPr>
              <a:t>Dukungan</a:t>
            </a:r>
            <a:r>
              <a:rPr sz="3150" b="1" spc="-254" dirty="0">
                <a:latin typeface="Trebuchet MS"/>
                <a:cs typeface="Trebuchet MS"/>
              </a:rPr>
              <a:t> </a:t>
            </a:r>
            <a:r>
              <a:rPr sz="3150" b="1" spc="170" dirty="0">
                <a:latin typeface="Trebuchet MS"/>
                <a:cs typeface="Trebuchet MS"/>
              </a:rPr>
              <a:t>Finansial</a:t>
            </a:r>
            <a:r>
              <a:rPr sz="3150" b="1" spc="-75" dirty="0">
                <a:latin typeface="Trebuchet MS"/>
                <a:cs typeface="Trebuchet MS"/>
              </a:rPr>
              <a:t> </a:t>
            </a:r>
            <a:r>
              <a:rPr sz="3150" spc="550" dirty="0">
                <a:latin typeface="Lucida Sans Unicode"/>
                <a:cs typeface="Lucida Sans Unicode"/>
              </a:rPr>
              <a:t>–</a:t>
            </a:r>
            <a:r>
              <a:rPr sz="3150" spc="-114" dirty="0">
                <a:latin typeface="Lucida Sans Unicode"/>
                <a:cs typeface="Lucida Sans Unicode"/>
              </a:rPr>
              <a:t> </a:t>
            </a:r>
            <a:r>
              <a:rPr sz="3150" spc="55" dirty="0">
                <a:latin typeface="Lucida Sans Unicode"/>
                <a:cs typeface="Lucida Sans Unicode"/>
              </a:rPr>
              <a:t>Organisasi</a:t>
            </a:r>
            <a:r>
              <a:rPr sz="3150" spc="-120" dirty="0">
                <a:latin typeface="Lucida Sans Unicode"/>
                <a:cs typeface="Lucida Sans Unicode"/>
              </a:rPr>
              <a:t> </a:t>
            </a:r>
            <a:r>
              <a:rPr sz="3150" spc="155" dirty="0">
                <a:latin typeface="Lucida Sans Unicode"/>
                <a:cs typeface="Lucida Sans Unicode"/>
              </a:rPr>
              <a:t>dengan</a:t>
            </a:r>
            <a:r>
              <a:rPr sz="3150" spc="-120" dirty="0">
                <a:latin typeface="Lucida Sans Unicode"/>
                <a:cs typeface="Lucida Sans Unicode"/>
              </a:rPr>
              <a:t> </a:t>
            </a:r>
            <a:r>
              <a:rPr sz="3150" spc="50" dirty="0">
                <a:latin typeface="Lucida Sans Unicode"/>
                <a:cs typeface="Lucida Sans Unicode"/>
              </a:rPr>
              <a:t>reputasi</a:t>
            </a:r>
            <a:r>
              <a:rPr sz="3150" spc="-120" dirty="0">
                <a:latin typeface="Lucida Sans Unicode"/>
                <a:cs typeface="Lucida Sans Unicode"/>
              </a:rPr>
              <a:t> </a:t>
            </a:r>
            <a:r>
              <a:rPr sz="3150" dirty="0">
                <a:latin typeface="Lucida Sans Unicode"/>
                <a:cs typeface="Lucida Sans Unicode"/>
              </a:rPr>
              <a:t>baik</a:t>
            </a:r>
            <a:r>
              <a:rPr sz="3150" spc="-114" dirty="0">
                <a:latin typeface="Lucida Sans Unicode"/>
                <a:cs typeface="Lucida Sans Unicode"/>
              </a:rPr>
              <a:t> </a:t>
            </a:r>
            <a:r>
              <a:rPr sz="3150" dirty="0">
                <a:latin typeface="Lucida Sans Unicode"/>
                <a:cs typeface="Lucida Sans Unicode"/>
              </a:rPr>
              <a:t>lebih</a:t>
            </a:r>
            <a:r>
              <a:rPr sz="3150" spc="-120" dirty="0">
                <a:latin typeface="Lucida Sans Unicode"/>
                <a:cs typeface="Lucida Sans Unicode"/>
              </a:rPr>
              <a:t> </a:t>
            </a:r>
            <a:r>
              <a:rPr sz="3150" spc="155" dirty="0">
                <a:latin typeface="Lucida Sans Unicode"/>
                <a:cs typeface="Lucida Sans Unicode"/>
              </a:rPr>
              <a:t>mudah </a:t>
            </a:r>
            <a:r>
              <a:rPr sz="3150" spc="150" dirty="0">
                <a:latin typeface="Lucida Sans Unicode"/>
                <a:cs typeface="Lucida Sans Unicode"/>
              </a:rPr>
              <a:t>mendapatkan</a:t>
            </a:r>
            <a:r>
              <a:rPr sz="3150" spc="-120" dirty="0">
                <a:latin typeface="Lucida Sans Unicode"/>
                <a:cs typeface="Lucida Sans Unicode"/>
              </a:rPr>
              <a:t> </a:t>
            </a:r>
            <a:r>
              <a:rPr sz="3150" dirty="0">
                <a:latin typeface="Lucida Sans Unicode"/>
                <a:cs typeface="Lucida Sans Unicode"/>
              </a:rPr>
              <a:t>donasi,</a:t>
            </a:r>
            <a:r>
              <a:rPr sz="3150" spc="-114" dirty="0">
                <a:latin typeface="Lucida Sans Unicode"/>
                <a:cs typeface="Lucida Sans Unicode"/>
              </a:rPr>
              <a:t> </a:t>
            </a:r>
            <a:r>
              <a:rPr sz="3150" spc="-20" dirty="0">
                <a:latin typeface="Lucida Sans Unicode"/>
                <a:cs typeface="Lucida Sans Unicode"/>
              </a:rPr>
              <a:t>sponsor,</a:t>
            </a:r>
            <a:r>
              <a:rPr sz="3150" spc="-120" dirty="0">
                <a:latin typeface="Lucida Sans Unicode"/>
                <a:cs typeface="Lucida Sans Unicode"/>
              </a:rPr>
              <a:t> </a:t>
            </a:r>
            <a:r>
              <a:rPr sz="3150" spc="190" dirty="0">
                <a:latin typeface="Lucida Sans Unicode"/>
                <a:cs typeface="Lucida Sans Unicode"/>
              </a:rPr>
              <a:t>atau</a:t>
            </a:r>
            <a:r>
              <a:rPr sz="3150" spc="-114" dirty="0">
                <a:latin typeface="Lucida Sans Unicode"/>
                <a:cs typeface="Lucida Sans Unicode"/>
              </a:rPr>
              <a:t> </a:t>
            </a:r>
            <a:r>
              <a:rPr sz="3150" spc="190" dirty="0">
                <a:latin typeface="Lucida Sans Unicode"/>
                <a:cs typeface="Lucida Sans Unicode"/>
              </a:rPr>
              <a:t>pendanaan</a:t>
            </a:r>
            <a:r>
              <a:rPr sz="3150" spc="-114" dirty="0">
                <a:latin typeface="Lucida Sans Unicode"/>
                <a:cs typeface="Lucida Sans Unicode"/>
              </a:rPr>
              <a:t> </a:t>
            </a:r>
            <a:r>
              <a:rPr sz="3150" spc="50" dirty="0">
                <a:latin typeface="Lucida Sans Unicode"/>
                <a:cs typeface="Lucida Sans Unicode"/>
              </a:rPr>
              <a:t>dari</a:t>
            </a:r>
            <a:r>
              <a:rPr sz="3150" spc="-120" dirty="0">
                <a:latin typeface="Lucida Sans Unicode"/>
                <a:cs typeface="Lucida Sans Unicode"/>
              </a:rPr>
              <a:t> </a:t>
            </a:r>
            <a:r>
              <a:rPr sz="3150" dirty="0">
                <a:latin typeface="Lucida Sans Unicode"/>
                <a:cs typeface="Lucida Sans Unicode"/>
              </a:rPr>
              <a:t>pihak</a:t>
            </a:r>
            <a:r>
              <a:rPr sz="3150" spc="-114" dirty="0">
                <a:latin typeface="Lucida Sans Unicode"/>
                <a:cs typeface="Lucida Sans Unicode"/>
              </a:rPr>
              <a:t> </a:t>
            </a:r>
            <a:r>
              <a:rPr sz="3150" spc="-10" dirty="0">
                <a:latin typeface="Lucida Sans Unicode"/>
                <a:cs typeface="Lucida Sans Unicode"/>
              </a:rPr>
              <a:t>eksternal. </a:t>
            </a:r>
            <a:r>
              <a:rPr sz="3150" b="1" spc="235" dirty="0">
                <a:latin typeface="Trebuchet MS"/>
                <a:cs typeface="Trebuchet MS"/>
              </a:rPr>
              <a:t>Pengaruh</a:t>
            </a:r>
            <a:r>
              <a:rPr sz="3150" b="1" spc="-260" dirty="0">
                <a:latin typeface="Trebuchet MS"/>
                <a:cs typeface="Trebuchet MS"/>
              </a:rPr>
              <a:t> </a:t>
            </a:r>
            <a:r>
              <a:rPr sz="3150" b="1" spc="215" dirty="0">
                <a:latin typeface="Trebuchet MS"/>
                <a:cs typeface="Trebuchet MS"/>
              </a:rPr>
              <a:t>Sosial</a:t>
            </a:r>
            <a:r>
              <a:rPr sz="3150" b="1" spc="-80" dirty="0">
                <a:latin typeface="Trebuchet MS"/>
                <a:cs typeface="Trebuchet MS"/>
              </a:rPr>
              <a:t> </a:t>
            </a:r>
            <a:r>
              <a:rPr sz="3150" spc="550" dirty="0">
                <a:latin typeface="Lucida Sans Unicode"/>
                <a:cs typeface="Lucida Sans Unicode"/>
              </a:rPr>
              <a:t>–</a:t>
            </a:r>
            <a:r>
              <a:rPr sz="3150" spc="-130" dirty="0">
                <a:latin typeface="Lucida Sans Unicode"/>
                <a:cs typeface="Lucida Sans Unicode"/>
              </a:rPr>
              <a:t> </a:t>
            </a:r>
            <a:r>
              <a:rPr sz="3150" spc="60" dirty="0">
                <a:latin typeface="Lucida Sans Unicode"/>
                <a:cs typeface="Lucida Sans Unicode"/>
              </a:rPr>
              <a:t>Reputasi</a:t>
            </a:r>
            <a:r>
              <a:rPr sz="3150" spc="-125" dirty="0">
                <a:latin typeface="Lucida Sans Unicode"/>
                <a:cs typeface="Lucida Sans Unicode"/>
              </a:rPr>
              <a:t> </a:t>
            </a:r>
            <a:r>
              <a:rPr sz="3150" spc="170" dirty="0">
                <a:latin typeface="Lucida Sans Unicode"/>
                <a:cs typeface="Lucida Sans Unicode"/>
              </a:rPr>
              <a:t>yang</a:t>
            </a:r>
            <a:r>
              <a:rPr sz="3150" spc="-130" dirty="0">
                <a:latin typeface="Lucida Sans Unicode"/>
                <a:cs typeface="Lucida Sans Unicode"/>
              </a:rPr>
              <a:t> </a:t>
            </a:r>
            <a:r>
              <a:rPr sz="3150" dirty="0">
                <a:latin typeface="Lucida Sans Unicode"/>
                <a:cs typeface="Lucida Sans Unicode"/>
              </a:rPr>
              <a:t>kuat</a:t>
            </a:r>
            <a:r>
              <a:rPr sz="3150" spc="-130" dirty="0">
                <a:latin typeface="Lucida Sans Unicode"/>
                <a:cs typeface="Lucida Sans Unicode"/>
              </a:rPr>
              <a:t> </a:t>
            </a:r>
            <a:r>
              <a:rPr sz="3150" spc="155" dirty="0">
                <a:latin typeface="Lucida Sans Unicode"/>
                <a:cs typeface="Lucida Sans Unicode"/>
              </a:rPr>
              <a:t>memudahkan</a:t>
            </a:r>
            <a:r>
              <a:rPr sz="3150" spc="-125" dirty="0">
                <a:latin typeface="Lucida Sans Unicode"/>
                <a:cs typeface="Lucida Sans Unicode"/>
              </a:rPr>
              <a:t> </a:t>
            </a:r>
            <a:r>
              <a:rPr sz="3150" spc="190" dirty="0">
                <a:latin typeface="Lucida Sans Unicode"/>
                <a:cs typeface="Lucida Sans Unicode"/>
              </a:rPr>
              <a:t>lembaga</a:t>
            </a:r>
            <a:r>
              <a:rPr sz="3150" spc="-130" dirty="0">
                <a:latin typeface="Lucida Sans Unicode"/>
                <a:cs typeface="Lucida Sans Unicode"/>
              </a:rPr>
              <a:t> </a:t>
            </a:r>
            <a:r>
              <a:rPr sz="3150" spc="180" dirty="0">
                <a:latin typeface="Lucida Sans Unicode"/>
                <a:cs typeface="Lucida Sans Unicode"/>
              </a:rPr>
              <a:t>dalam </a:t>
            </a:r>
            <a:r>
              <a:rPr sz="3150" spc="114" dirty="0">
                <a:latin typeface="Lucida Sans Unicode"/>
                <a:cs typeface="Lucida Sans Unicode"/>
              </a:rPr>
              <a:t>mengadvokasi</a:t>
            </a:r>
            <a:r>
              <a:rPr sz="3150" spc="-120" dirty="0">
                <a:latin typeface="Lucida Sans Unicode"/>
                <a:cs typeface="Lucida Sans Unicode"/>
              </a:rPr>
              <a:t> </a:t>
            </a:r>
            <a:r>
              <a:rPr sz="3150" spc="-55" dirty="0">
                <a:latin typeface="Lucida Sans Unicode"/>
                <a:cs typeface="Lucida Sans Unicode"/>
              </a:rPr>
              <a:t>isu-</a:t>
            </a:r>
            <a:r>
              <a:rPr sz="3150" dirty="0">
                <a:latin typeface="Lucida Sans Unicode"/>
                <a:cs typeface="Lucida Sans Unicode"/>
              </a:rPr>
              <a:t>isu</a:t>
            </a:r>
            <a:r>
              <a:rPr sz="3150" spc="-114" dirty="0">
                <a:latin typeface="Lucida Sans Unicode"/>
                <a:cs typeface="Lucida Sans Unicode"/>
              </a:rPr>
              <a:t> </a:t>
            </a:r>
            <a:r>
              <a:rPr sz="3150" dirty="0">
                <a:latin typeface="Lucida Sans Unicode"/>
                <a:cs typeface="Lucida Sans Unicode"/>
              </a:rPr>
              <a:t>sosial</a:t>
            </a:r>
            <a:r>
              <a:rPr sz="3150" spc="-120" dirty="0">
                <a:latin typeface="Lucida Sans Unicode"/>
                <a:cs typeface="Lucida Sans Unicode"/>
              </a:rPr>
              <a:t> </a:t>
            </a:r>
            <a:r>
              <a:rPr sz="3150" spc="180" dirty="0">
                <a:latin typeface="Lucida Sans Unicode"/>
                <a:cs typeface="Lucida Sans Unicode"/>
              </a:rPr>
              <a:t>dan</a:t>
            </a:r>
            <a:r>
              <a:rPr sz="3150" spc="-114" dirty="0">
                <a:latin typeface="Lucida Sans Unicode"/>
                <a:cs typeface="Lucida Sans Unicode"/>
              </a:rPr>
              <a:t> </a:t>
            </a:r>
            <a:r>
              <a:rPr sz="3150" spc="60" dirty="0">
                <a:latin typeface="Lucida Sans Unicode"/>
                <a:cs typeface="Lucida Sans Unicode"/>
              </a:rPr>
              <a:t>memobilisasi</a:t>
            </a:r>
            <a:r>
              <a:rPr sz="3150" spc="-114" dirty="0">
                <a:latin typeface="Lucida Sans Unicode"/>
                <a:cs typeface="Lucida Sans Unicode"/>
              </a:rPr>
              <a:t> </a:t>
            </a:r>
            <a:r>
              <a:rPr sz="3150" spc="-10" dirty="0">
                <a:latin typeface="Lucida Sans Unicode"/>
                <a:cs typeface="Lucida Sans Unicode"/>
              </a:rPr>
              <a:t>dukungan.</a:t>
            </a:r>
            <a:endParaRPr sz="3150">
              <a:latin typeface="Lucida Sans Unicode"/>
              <a:cs typeface="Lucida Sans Unicode"/>
            </a:endParaRPr>
          </a:p>
          <a:p>
            <a:pPr marL="12700" marR="1057275" algn="just">
              <a:lnSpc>
                <a:spcPct val="115100"/>
              </a:lnSpc>
            </a:pPr>
            <a:r>
              <a:rPr sz="3150" b="1" spc="125" dirty="0">
                <a:latin typeface="Trebuchet MS"/>
                <a:cs typeface="Trebuchet MS"/>
              </a:rPr>
              <a:t>Kredibilitas</a:t>
            </a:r>
            <a:r>
              <a:rPr sz="3150" b="1" spc="-240" dirty="0">
                <a:latin typeface="Trebuchet MS"/>
                <a:cs typeface="Trebuchet MS"/>
              </a:rPr>
              <a:t> </a:t>
            </a:r>
            <a:r>
              <a:rPr sz="3150" b="1" spc="210" dirty="0">
                <a:latin typeface="Trebuchet MS"/>
                <a:cs typeface="Trebuchet MS"/>
              </a:rPr>
              <a:t>&amp;</a:t>
            </a:r>
            <a:r>
              <a:rPr sz="3150" b="1" spc="-235" dirty="0">
                <a:latin typeface="Trebuchet MS"/>
                <a:cs typeface="Trebuchet MS"/>
              </a:rPr>
              <a:t> </a:t>
            </a:r>
            <a:r>
              <a:rPr sz="3150" b="1" spc="175" dirty="0">
                <a:latin typeface="Trebuchet MS"/>
                <a:cs typeface="Trebuchet MS"/>
              </a:rPr>
              <a:t>Legitimasi</a:t>
            </a:r>
            <a:r>
              <a:rPr sz="3150" b="1" spc="-65" dirty="0">
                <a:latin typeface="Trebuchet MS"/>
                <a:cs typeface="Trebuchet MS"/>
              </a:rPr>
              <a:t> </a:t>
            </a:r>
            <a:r>
              <a:rPr sz="3150" spc="550" dirty="0">
                <a:latin typeface="Lucida Sans Unicode"/>
                <a:cs typeface="Lucida Sans Unicode"/>
              </a:rPr>
              <a:t>–</a:t>
            </a:r>
            <a:r>
              <a:rPr sz="3150" spc="-105" dirty="0">
                <a:latin typeface="Lucida Sans Unicode"/>
                <a:cs typeface="Lucida Sans Unicode"/>
              </a:rPr>
              <a:t> </a:t>
            </a:r>
            <a:r>
              <a:rPr sz="3150" spc="60" dirty="0">
                <a:latin typeface="Lucida Sans Unicode"/>
                <a:cs typeface="Lucida Sans Unicode"/>
              </a:rPr>
              <a:t>Reputasi</a:t>
            </a:r>
            <a:r>
              <a:rPr sz="3150" spc="-100" dirty="0">
                <a:latin typeface="Lucida Sans Unicode"/>
                <a:cs typeface="Lucida Sans Unicode"/>
              </a:rPr>
              <a:t> </a:t>
            </a:r>
            <a:r>
              <a:rPr sz="3150" dirty="0">
                <a:latin typeface="Lucida Sans Unicode"/>
                <a:cs typeface="Lucida Sans Unicode"/>
              </a:rPr>
              <a:t>baik</a:t>
            </a:r>
            <a:r>
              <a:rPr sz="3150" spc="-105" dirty="0">
                <a:latin typeface="Lucida Sans Unicode"/>
                <a:cs typeface="Lucida Sans Unicode"/>
              </a:rPr>
              <a:t> </a:t>
            </a:r>
            <a:r>
              <a:rPr sz="3150" spc="110" dirty="0">
                <a:latin typeface="Lucida Sans Unicode"/>
                <a:cs typeface="Lucida Sans Unicode"/>
              </a:rPr>
              <a:t>memperkuat</a:t>
            </a:r>
            <a:r>
              <a:rPr sz="3150" spc="-105" dirty="0">
                <a:latin typeface="Lucida Sans Unicode"/>
                <a:cs typeface="Lucida Sans Unicode"/>
              </a:rPr>
              <a:t> </a:t>
            </a:r>
            <a:r>
              <a:rPr sz="3150" spc="-10" dirty="0">
                <a:latin typeface="Lucida Sans Unicode"/>
                <a:cs typeface="Lucida Sans Unicode"/>
              </a:rPr>
              <a:t>legitimasi </a:t>
            </a:r>
            <a:r>
              <a:rPr sz="3150" spc="190" dirty="0">
                <a:latin typeface="Lucida Sans Unicode"/>
                <a:cs typeface="Lucida Sans Unicode"/>
              </a:rPr>
              <a:t>lembaga</a:t>
            </a:r>
            <a:r>
              <a:rPr sz="3150" spc="-100" dirty="0">
                <a:latin typeface="Lucida Sans Unicode"/>
                <a:cs typeface="Lucida Sans Unicode"/>
              </a:rPr>
              <a:t> </a:t>
            </a:r>
            <a:r>
              <a:rPr sz="3150" dirty="0">
                <a:latin typeface="Lucida Sans Unicode"/>
                <a:cs typeface="Lucida Sans Unicode"/>
              </a:rPr>
              <a:t>di</a:t>
            </a:r>
            <a:r>
              <a:rPr sz="3150" spc="-100" dirty="0">
                <a:latin typeface="Lucida Sans Unicode"/>
                <a:cs typeface="Lucida Sans Unicode"/>
              </a:rPr>
              <a:t> </a:t>
            </a:r>
            <a:r>
              <a:rPr sz="3150" spc="250" dirty="0">
                <a:latin typeface="Lucida Sans Unicode"/>
                <a:cs typeface="Lucida Sans Unicode"/>
              </a:rPr>
              <a:t>mata</a:t>
            </a:r>
            <a:r>
              <a:rPr sz="3150" spc="-100" dirty="0">
                <a:latin typeface="Lucida Sans Unicode"/>
                <a:cs typeface="Lucida Sans Unicode"/>
              </a:rPr>
              <a:t> </a:t>
            </a:r>
            <a:r>
              <a:rPr sz="3150" spc="125" dirty="0">
                <a:latin typeface="Lucida Sans Unicode"/>
                <a:cs typeface="Lucida Sans Unicode"/>
              </a:rPr>
              <a:t>pemangku</a:t>
            </a:r>
            <a:r>
              <a:rPr sz="3150" spc="-100" dirty="0">
                <a:latin typeface="Lucida Sans Unicode"/>
                <a:cs typeface="Lucida Sans Unicode"/>
              </a:rPr>
              <a:t> </a:t>
            </a:r>
            <a:r>
              <a:rPr sz="3150" dirty="0">
                <a:latin typeface="Lucida Sans Unicode"/>
                <a:cs typeface="Lucida Sans Unicode"/>
              </a:rPr>
              <a:t>kepentingan,</a:t>
            </a:r>
            <a:r>
              <a:rPr sz="3150" spc="-95" dirty="0">
                <a:latin typeface="Lucida Sans Unicode"/>
                <a:cs typeface="Lucida Sans Unicode"/>
              </a:rPr>
              <a:t> </a:t>
            </a:r>
            <a:r>
              <a:rPr sz="3150" spc="65" dirty="0">
                <a:latin typeface="Lucida Sans Unicode"/>
                <a:cs typeface="Lucida Sans Unicode"/>
              </a:rPr>
              <a:t>termasuk</a:t>
            </a:r>
            <a:r>
              <a:rPr sz="3150" spc="-100" dirty="0">
                <a:latin typeface="Lucida Sans Unicode"/>
                <a:cs typeface="Lucida Sans Unicode"/>
              </a:rPr>
              <a:t> </a:t>
            </a:r>
            <a:r>
              <a:rPr sz="3150" spc="160" dirty="0">
                <a:latin typeface="Lucida Sans Unicode"/>
                <a:cs typeface="Lucida Sans Unicode"/>
              </a:rPr>
              <a:t>media</a:t>
            </a:r>
            <a:r>
              <a:rPr sz="3150" spc="-100" dirty="0">
                <a:latin typeface="Lucida Sans Unicode"/>
                <a:cs typeface="Lucida Sans Unicode"/>
              </a:rPr>
              <a:t> </a:t>
            </a:r>
            <a:r>
              <a:rPr sz="3150" spc="155" dirty="0">
                <a:latin typeface="Lucida Sans Unicode"/>
                <a:cs typeface="Lucida Sans Unicode"/>
              </a:rPr>
              <a:t>dan </a:t>
            </a:r>
            <a:r>
              <a:rPr sz="3150" spc="-10" dirty="0">
                <a:latin typeface="Lucida Sans Unicode"/>
                <a:cs typeface="Lucida Sans Unicode"/>
              </a:rPr>
              <a:t>regulator.</a:t>
            </a:r>
            <a:endParaRPr sz="3150">
              <a:latin typeface="Lucida Sans Unicode"/>
              <a:cs typeface="Lucida Sans Unicode"/>
            </a:endParaRPr>
          </a:p>
          <a:p>
            <a:pPr marL="12700" marR="836294">
              <a:lnSpc>
                <a:spcPct val="115100"/>
              </a:lnSpc>
            </a:pPr>
            <a:r>
              <a:rPr sz="3150" b="1" spc="130" dirty="0">
                <a:latin typeface="Trebuchet MS"/>
                <a:cs typeface="Trebuchet MS"/>
              </a:rPr>
              <a:t>Retensi</a:t>
            </a:r>
            <a:r>
              <a:rPr sz="3150" b="1" spc="-270" dirty="0">
                <a:latin typeface="Trebuchet MS"/>
                <a:cs typeface="Trebuchet MS"/>
              </a:rPr>
              <a:t> </a:t>
            </a:r>
            <a:r>
              <a:rPr sz="3150" b="1" spc="225" dirty="0">
                <a:latin typeface="Trebuchet MS"/>
                <a:cs typeface="Trebuchet MS"/>
              </a:rPr>
              <a:t>Relawan</a:t>
            </a:r>
            <a:r>
              <a:rPr sz="3150" b="1" spc="-270" dirty="0">
                <a:latin typeface="Trebuchet MS"/>
                <a:cs typeface="Trebuchet MS"/>
              </a:rPr>
              <a:t> </a:t>
            </a:r>
            <a:r>
              <a:rPr sz="3150" b="1" spc="265" dirty="0">
                <a:latin typeface="Trebuchet MS"/>
                <a:cs typeface="Trebuchet MS"/>
              </a:rPr>
              <a:t>&amp;</a:t>
            </a:r>
            <a:r>
              <a:rPr sz="3150" b="1" spc="-270" dirty="0">
                <a:latin typeface="Trebuchet MS"/>
                <a:cs typeface="Trebuchet MS"/>
              </a:rPr>
              <a:t> </a:t>
            </a:r>
            <a:r>
              <a:rPr sz="3150" b="1" spc="180" dirty="0">
                <a:latin typeface="Trebuchet MS"/>
                <a:cs typeface="Trebuchet MS"/>
              </a:rPr>
              <a:t>Staf</a:t>
            </a:r>
            <a:r>
              <a:rPr sz="3150" b="1" spc="-95" dirty="0">
                <a:latin typeface="Trebuchet MS"/>
                <a:cs typeface="Trebuchet MS"/>
              </a:rPr>
              <a:t> </a:t>
            </a:r>
            <a:r>
              <a:rPr sz="3150" spc="550" dirty="0">
                <a:latin typeface="Lucida Sans Unicode"/>
                <a:cs typeface="Lucida Sans Unicode"/>
              </a:rPr>
              <a:t>–</a:t>
            </a:r>
            <a:r>
              <a:rPr sz="3150" spc="-140" dirty="0">
                <a:latin typeface="Lucida Sans Unicode"/>
                <a:cs typeface="Lucida Sans Unicode"/>
              </a:rPr>
              <a:t> </a:t>
            </a:r>
            <a:r>
              <a:rPr sz="3150" spc="55" dirty="0">
                <a:latin typeface="Lucida Sans Unicode"/>
                <a:cs typeface="Lucida Sans Unicode"/>
              </a:rPr>
              <a:t>Organisasi</a:t>
            </a:r>
            <a:r>
              <a:rPr sz="3150" spc="-140" dirty="0">
                <a:latin typeface="Lucida Sans Unicode"/>
                <a:cs typeface="Lucida Sans Unicode"/>
              </a:rPr>
              <a:t> </a:t>
            </a:r>
            <a:r>
              <a:rPr sz="3150" spc="170" dirty="0">
                <a:latin typeface="Lucida Sans Unicode"/>
                <a:cs typeface="Lucida Sans Unicode"/>
              </a:rPr>
              <a:t>yang</a:t>
            </a:r>
            <a:r>
              <a:rPr sz="3150" spc="-140" dirty="0">
                <a:latin typeface="Lucida Sans Unicode"/>
                <a:cs typeface="Lucida Sans Unicode"/>
              </a:rPr>
              <a:t> </a:t>
            </a:r>
            <a:r>
              <a:rPr sz="3150" spc="45" dirty="0">
                <a:latin typeface="Lucida Sans Unicode"/>
                <a:cs typeface="Lucida Sans Unicode"/>
              </a:rPr>
              <a:t>dihormati</a:t>
            </a:r>
            <a:r>
              <a:rPr sz="3150" spc="-140" dirty="0">
                <a:latin typeface="Lucida Sans Unicode"/>
                <a:cs typeface="Lucida Sans Unicode"/>
              </a:rPr>
              <a:t> </a:t>
            </a:r>
            <a:r>
              <a:rPr sz="3150" dirty="0">
                <a:latin typeface="Lucida Sans Unicode"/>
                <a:cs typeface="Lucida Sans Unicode"/>
              </a:rPr>
              <a:t>lebih</a:t>
            </a:r>
            <a:r>
              <a:rPr sz="3150" spc="-140" dirty="0">
                <a:latin typeface="Lucida Sans Unicode"/>
                <a:cs typeface="Lucida Sans Unicode"/>
              </a:rPr>
              <a:t> </a:t>
            </a:r>
            <a:r>
              <a:rPr sz="3150" spc="165" dirty="0">
                <a:latin typeface="Lucida Sans Unicode"/>
                <a:cs typeface="Lucida Sans Unicode"/>
              </a:rPr>
              <a:t>mudah </a:t>
            </a:r>
            <a:r>
              <a:rPr sz="3150" spc="55" dirty="0">
                <a:latin typeface="Lucida Sans Unicode"/>
                <a:cs typeface="Lucida Sans Unicode"/>
              </a:rPr>
              <a:t>menarik</a:t>
            </a:r>
            <a:r>
              <a:rPr sz="3150" spc="-145" dirty="0">
                <a:latin typeface="Lucida Sans Unicode"/>
                <a:cs typeface="Lucida Sans Unicode"/>
              </a:rPr>
              <a:t> </a:t>
            </a:r>
            <a:r>
              <a:rPr sz="3150" spc="180" dirty="0">
                <a:latin typeface="Lucida Sans Unicode"/>
                <a:cs typeface="Lucida Sans Unicode"/>
              </a:rPr>
              <a:t>dan</a:t>
            </a:r>
            <a:r>
              <a:rPr sz="3150" spc="-145" dirty="0">
                <a:latin typeface="Lucida Sans Unicode"/>
                <a:cs typeface="Lucida Sans Unicode"/>
              </a:rPr>
              <a:t> </a:t>
            </a:r>
            <a:r>
              <a:rPr sz="3150" spc="140" dirty="0">
                <a:latin typeface="Lucida Sans Unicode"/>
                <a:cs typeface="Lucida Sans Unicode"/>
              </a:rPr>
              <a:t>mempertahankan</a:t>
            </a:r>
            <a:r>
              <a:rPr sz="3150" spc="-145" dirty="0">
                <a:latin typeface="Lucida Sans Unicode"/>
                <a:cs typeface="Lucida Sans Unicode"/>
              </a:rPr>
              <a:t> </a:t>
            </a:r>
            <a:r>
              <a:rPr sz="3150" spc="55" dirty="0">
                <a:latin typeface="Lucida Sans Unicode"/>
                <a:cs typeface="Lucida Sans Unicode"/>
              </a:rPr>
              <a:t>relawan,</a:t>
            </a:r>
            <a:r>
              <a:rPr sz="3150" spc="-145" dirty="0">
                <a:latin typeface="Lucida Sans Unicode"/>
                <a:cs typeface="Lucida Sans Unicode"/>
              </a:rPr>
              <a:t> </a:t>
            </a:r>
            <a:r>
              <a:rPr sz="3150" spc="75" dirty="0">
                <a:latin typeface="Lucida Sans Unicode"/>
                <a:cs typeface="Lucida Sans Unicode"/>
              </a:rPr>
              <a:t>karyawan,</a:t>
            </a:r>
            <a:r>
              <a:rPr sz="3150" spc="-145" dirty="0">
                <a:latin typeface="Lucida Sans Unicode"/>
                <a:cs typeface="Lucida Sans Unicode"/>
              </a:rPr>
              <a:t> </a:t>
            </a:r>
            <a:r>
              <a:rPr sz="3150" spc="180" dirty="0">
                <a:latin typeface="Lucida Sans Unicode"/>
                <a:cs typeface="Lucida Sans Unicode"/>
              </a:rPr>
              <a:t>dan</a:t>
            </a:r>
            <a:r>
              <a:rPr sz="3150" spc="-145" dirty="0">
                <a:latin typeface="Lucida Sans Unicode"/>
                <a:cs typeface="Lucida Sans Unicode"/>
              </a:rPr>
              <a:t> </a:t>
            </a:r>
            <a:r>
              <a:rPr sz="3150" spc="55" dirty="0">
                <a:latin typeface="Lucida Sans Unicode"/>
                <a:cs typeface="Lucida Sans Unicode"/>
              </a:rPr>
              <a:t>mitra </a:t>
            </a:r>
            <a:r>
              <a:rPr sz="3150" spc="-10" dirty="0">
                <a:latin typeface="Lucida Sans Unicode"/>
                <a:cs typeface="Lucida Sans Unicode"/>
              </a:rPr>
              <a:t>berkualitas.</a:t>
            </a:r>
            <a:endParaRPr sz="3150">
              <a:latin typeface="Lucida Sans Unicode"/>
              <a:cs typeface="Lucida Sans Unicode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068754" y="9173941"/>
              <a:ext cx="2937164" cy="81050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0" y="8850972"/>
              <a:ext cx="568325" cy="1436370"/>
            </a:xfrm>
            <a:custGeom>
              <a:avLst/>
              <a:gdLst/>
              <a:ahLst/>
              <a:cxnLst/>
              <a:rect l="l" t="t" r="r" b="b"/>
              <a:pathLst>
                <a:path w="568325" h="1436370">
                  <a:moveTo>
                    <a:pt x="354266" y="1176502"/>
                  </a:moveTo>
                  <a:lnTo>
                    <a:pt x="350278" y="1165580"/>
                  </a:lnTo>
                  <a:lnTo>
                    <a:pt x="342569" y="1156614"/>
                  </a:lnTo>
                  <a:lnTo>
                    <a:pt x="334911" y="1152639"/>
                  </a:lnTo>
                  <a:lnTo>
                    <a:pt x="332676" y="1151470"/>
                  </a:lnTo>
                  <a:lnTo>
                    <a:pt x="320814" y="1150810"/>
                  </a:lnTo>
                  <a:lnTo>
                    <a:pt x="310832" y="1154366"/>
                  </a:lnTo>
                  <a:lnTo>
                    <a:pt x="311162" y="1154366"/>
                  </a:lnTo>
                  <a:lnTo>
                    <a:pt x="310769" y="1154430"/>
                  </a:lnTo>
                  <a:lnTo>
                    <a:pt x="310299" y="1154493"/>
                  </a:lnTo>
                  <a:lnTo>
                    <a:pt x="310299" y="1154836"/>
                  </a:lnTo>
                  <a:lnTo>
                    <a:pt x="309295" y="1155750"/>
                  </a:lnTo>
                  <a:lnTo>
                    <a:pt x="302564" y="1161694"/>
                  </a:lnTo>
                  <a:lnTo>
                    <a:pt x="310299" y="1154836"/>
                  </a:lnTo>
                  <a:lnTo>
                    <a:pt x="310299" y="1154493"/>
                  </a:lnTo>
                  <a:lnTo>
                    <a:pt x="300736" y="1155750"/>
                  </a:lnTo>
                  <a:lnTo>
                    <a:pt x="293306" y="1156614"/>
                  </a:lnTo>
                  <a:lnTo>
                    <a:pt x="0" y="1195908"/>
                  </a:lnTo>
                  <a:lnTo>
                    <a:pt x="0" y="1253591"/>
                  </a:lnTo>
                  <a:lnTo>
                    <a:pt x="278574" y="1216304"/>
                  </a:lnTo>
                  <a:lnTo>
                    <a:pt x="276009" y="1222590"/>
                  </a:lnTo>
                  <a:lnTo>
                    <a:pt x="259029" y="1263611"/>
                  </a:lnTo>
                  <a:lnTo>
                    <a:pt x="250647" y="1284109"/>
                  </a:lnTo>
                  <a:lnTo>
                    <a:pt x="238086" y="1314564"/>
                  </a:lnTo>
                  <a:lnTo>
                    <a:pt x="213182" y="1375257"/>
                  </a:lnTo>
                  <a:lnTo>
                    <a:pt x="188061" y="1436039"/>
                  </a:lnTo>
                  <a:lnTo>
                    <a:pt x="250901" y="1436039"/>
                  </a:lnTo>
                  <a:lnTo>
                    <a:pt x="256260" y="1422958"/>
                  </a:lnTo>
                  <a:lnTo>
                    <a:pt x="282841" y="1358785"/>
                  </a:lnTo>
                  <a:lnTo>
                    <a:pt x="296024" y="1326591"/>
                  </a:lnTo>
                  <a:lnTo>
                    <a:pt x="305625" y="1303362"/>
                  </a:lnTo>
                  <a:lnTo>
                    <a:pt x="324815" y="1256715"/>
                  </a:lnTo>
                  <a:lnTo>
                    <a:pt x="334416" y="1233500"/>
                  </a:lnTo>
                  <a:lnTo>
                    <a:pt x="338950" y="1222590"/>
                  </a:lnTo>
                  <a:lnTo>
                    <a:pt x="343649" y="1211618"/>
                  </a:lnTo>
                  <a:lnTo>
                    <a:pt x="348246" y="1200531"/>
                  </a:lnTo>
                  <a:lnTo>
                    <a:pt x="349326" y="1197660"/>
                  </a:lnTo>
                  <a:lnTo>
                    <a:pt x="350710" y="1196263"/>
                  </a:lnTo>
                  <a:lnTo>
                    <a:pt x="354203" y="1188123"/>
                  </a:lnTo>
                  <a:lnTo>
                    <a:pt x="354203" y="1181138"/>
                  </a:lnTo>
                  <a:lnTo>
                    <a:pt x="353898" y="1179880"/>
                  </a:lnTo>
                  <a:lnTo>
                    <a:pt x="353949" y="1179347"/>
                  </a:lnTo>
                  <a:lnTo>
                    <a:pt x="354266" y="1176502"/>
                  </a:lnTo>
                  <a:close/>
                </a:path>
                <a:path w="568325" h="1436370">
                  <a:moveTo>
                    <a:pt x="567944" y="396786"/>
                  </a:moveTo>
                  <a:lnTo>
                    <a:pt x="564222" y="386448"/>
                  </a:lnTo>
                  <a:lnTo>
                    <a:pt x="561886" y="383984"/>
                  </a:lnTo>
                  <a:lnTo>
                    <a:pt x="561505" y="383209"/>
                  </a:lnTo>
                  <a:lnTo>
                    <a:pt x="558317" y="380225"/>
                  </a:lnTo>
                  <a:lnTo>
                    <a:pt x="556158" y="377939"/>
                  </a:lnTo>
                  <a:lnTo>
                    <a:pt x="555599" y="377685"/>
                  </a:lnTo>
                  <a:lnTo>
                    <a:pt x="553161" y="375399"/>
                  </a:lnTo>
                  <a:lnTo>
                    <a:pt x="549173" y="372706"/>
                  </a:lnTo>
                  <a:lnTo>
                    <a:pt x="0" y="0"/>
                  </a:lnTo>
                  <a:lnTo>
                    <a:pt x="0" y="69240"/>
                  </a:lnTo>
                  <a:lnTo>
                    <a:pt x="449033" y="374192"/>
                  </a:lnTo>
                  <a:lnTo>
                    <a:pt x="473532" y="391248"/>
                  </a:lnTo>
                  <a:lnTo>
                    <a:pt x="481622" y="396786"/>
                  </a:lnTo>
                  <a:lnTo>
                    <a:pt x="0" y="629945"/>
                  </a:lnTo>
                  <a:lnTo>
                    <a:pt x="0" y="693915"/>
                  </a:lnTo>
                  <a:lnTo>
                    <a:pt x="471741" y="465531"/>
                  </a:lnTo>
                  <a:lnTo>
                    <a:pt x="498690" y="452920"/>
                  </a:lnTo>
                  <a:lnTo>
                    <a:pt x="525538" y="440080"/>
                  </a:lnTo>
                  <a:lnTo>
                    <a:pt x="546582" y="429361"/>
                  </a:lnTo>
                  <a:lnTo>
                    <a:pt x="552005" y="426593"/>
                  </a:lnTo>
                  <a:lnTo>
                    <a:pt x="552577" y="426593"/>
                  </a:lnTo>
                  <a:lnTo>
                    <a:pt x="553161" y="426008"/>
                  </a:lnTo>
                  <a:lnTo>
                    <a:pt x="553745" y="426008"/>
                  </a:lnTo>
                  <a:lnTo>
                    <a:pt x="562419" y="418846"/>
                  </a:lnTo>
                  <a:lnTo>
                    <a:pt x="567270" y="408406"/>
                  </a:lnTo>
                  <a:lnTo>
                    <a:pt x="567309" y="407885"/>
                  </a:lnTo>
                  <a:lnTo>
                    <a:pt x="567944" y="396786"/>
                  </a:lnTo>
                  <a:close/>
                </a:path>
              </a:pathLst>
            </a:custGeom>
            <a:solidFill>
              <a:srgbClr val="3345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1634" y="9259668"/>
              <a:ext cx="971550" cy="848360"/>
            </a:xfrm>
            <a:custGeom>
              <a:avLst/>
              <a:gdLst/>
              <a:ahLst/>
              <a:cxnLst/>
              <a:rect l="l" t="t" r="r" b="b"/>
              <a:pathLst>
                <a:path w="971550" h="848359">
                  <a:moveTo>
                    <a:pt x="477965" y="1334"/>
                  </a:moveTo>
                  <a:lnTo>
                    <a:pt x="481538" y="0"/>
                  </a:lnTo>
                  <a:lnTo>
                    <a:pt x="489248" y="599"/>
                  </a:lnTo>
                  <a:lnTo>
                    <a:pt x="489659" y="599"/>
                  </a:lnTo>
                  <a:lnTo>
                    <a:pt x="477965" y="1334"/>
                  </a:lnTo>
                  <a:close/>
                </a:path>
                <a:path w="971550" h="848359">
                  <a:moveTo>
                    <a:pt x="485697" y="86983"/>
                  </a:moveTo>
                  <a:lnTo>
                    <a:pt x="460549" y="43487"/>
                  </a:lnTo>
                  <a:lnTo>
                    <a:pt x="456868" y="32642"/>
                  </a:lnTo>
                  <a:lnTo>
                    <a:pt x="457713" y="21743"/>
                  </a:lnTo>
                  <a:lnTo>
                    <a:pt x="489659" y="599"/>
                  </a:lnTo>
                  <a:lnTo>
                    <a:pt x="489248" y="599"/>
                  </a:lnTo>
                  <a:lnTo>
                    <a:pt x="514099" y="32642"/>
                  </a:lnTo>
                  <a:lnTo>
                    <a:pt x="510581" y="43487"/>
                  </a:lnTo>
                  <a:lnTo>
                    <a:pt x="509999" y="44068"/>
                  </a:lnTo>
                  <a:lnTo>
                    <a:pt x="509999" y="44650"/>
                  </a:lnTo>
                  <a:lnTo>
                    <a:pt x="496373" y="68557"/>
                  </a:lnTo>
                  <a:lnTo>
                    <a:pt x="485697" y="86983"/>
                  </a:lnTo>
                  <a:close/>
                </a:path>
                <a:path w="971550" h="848359">
                  <a:moveTo>
                    <a:pt x="497148" y="3019"/>
                  </a:moveTo>
                  <a:lnTo>
                    <a:pt x="489248" y="599"/>
                  </a:lnTo>
                  <a:lnTo>
                    <a:pt x="492765" y="872"/>
                  </a:lnTo>
                  <a:lnTo>
                    <a:pt x="497148" y="3019"/>
                  </a:lnTo>
                  <a:close/>
                </a:path>
                <a:path w="971550" h="848359">
                  <a:moveTo>
                    <a:pt x="469715" y="5222"/>
                  </a:moveTo>
                  <a:lnTo>
                    <a:pt x="471021" y="3926"/>
                  </a:lnTo>
                  <a:lnTo>
                    <a:pt x="477965" y="1334"/>
                  </a:lnTo>
                  <a:lnTo>
                    <a:pt x="469715" y="5222"/>
                  </a:lnTo>
                  <a:close/>
                </a:path>
                <a:path w="971550" h="848359">
                  <a:moveTo>
                    <a:pt x="501646" y="5222"/>
                  </a:moveTo>
                  <a:lnTo>
                    <a:pt x="497148" y="3019"/>
                  </a:lnTo>
                  <a:lnTo>
                    <a:pt x="500109" y="3926"/>
                  </a:lnTo>
                  <a:lnTo>
                    <a:pt x="501646" y="5222"/>
                  </a:lnTo>
                  <a:close/>
                </a:path>
                <a:path w="971550" h="848359">
                  <a:moveTo>
                    <a:pt x="464584" y="9961"/>
                  </a:moveTo>
                  <a:lnTo>
                    <a:pt x="468285" y="5890"/>
                  </a:lnTo>
                  <a:lnTo>
                    <a:pt x="469715" y="5222"/>
                  </a:lnTo>
                  <a:lnTo>
                    <a:pt x="468927" y="5890"/>
                  </a:lnTo>
                  <a:lnTo>
                    <a:pt x="464584" y="9961"/>
                  </a:lnTo>
                  <a:close/>
                </a:path>
                <a:path w="971550" h="848359">
                  <a:moveTo>
                    <a:pt x="504729" y="7823"/>
                  </a:moveTo>
                  <a:lnTo>
                    <a:pt x="501646" y="5222"/>
                  </a:lnTo>
                  <a:lnTo>
                    <a:pt x="503009" y="5890"/>
                  </a:lnTo>
                  <a:lnTo>
                    <a:pt x="504729" y="7823"/>
                  </a:lnTo>
                  <a:close/>
                </a:path>
                <a:path w="971550" h="848359">
                  <a:moveTo>
                    <a:pt x="509785" y="13504"/>
                  </a:moveTo>
                  <a:lnTo>
                    <a:pt x="504729" y="7823"/>
                  </a:lnTo>
                  <a:lnTo>
                    <a:pt x="508700" y="11171"/>
                  </a:lnTo>
                  <a:lnTo>
                    <a:pt x="509785" y="13504"/>
                  </a:lnTo>
                  <a:close/>
                </a:path>
                <a:path w="971550" h="848359">
                  <a:moveTo>
                    <a:pt x="462248" y="12530"/>
                  </a:moveTo>
                  <a:lnTo>
                    <a:pt x="462595" y="11826"/>
                  </a:lnTo>
                  <a:lnTo>
                    <a:pt x="464584" y="9961"/>
                  </a:lnTo>
                  <a:lnTo>
                    <a:pt x="462248" y="12530"/>
                  </a:lnTo>
                  <a:close/>
                </a:path>
                <a:path w="971550" h="848359">
                  <a:moveTo>
                    <a:pt x="942252" y="848070"/>
                  </a:moveTo>
                  <a:lnTo>
                    <a:pt x="28879" y="848070"/>
                  </a:lnTo>
                  <a:lnTo>
                    <a:pt x="14089" y="843952"/>
                  </a:lnTo>
                  <a:lnTo>
                    <a:pt x="3935" y="833453"/>
                  </a:lnTo>
                  <a:lnTo>
                    <a:pt x="0" y="819354"/>
                  </a:lnTo>
                  <a:lnTo>
                    <a:pt x="3863" y="804437"/>
                  </a:lnTo>
                  <a:lnTo>
                    <a:pt x="4445" y="803856"/>
                  </a:lnTo>
                  <a:lnTo>
                    <a:pt x="4445" y="803274"/>
                  </a:lnTo>
                  <a:lnTo>
                    <a:pt x="18071" y="779367"/>
                  </a:lnTo>
                  <a:lnTo>
                    <a:pt x="31860" y="755569"/>
                  </a:lnTo>
                  <a:lnTo>
                    <a:pt x="59765" y="707773"/>
                  </a:lnTo>
                  <a:lnTo>
                    <a:pt x="460550" y="14398"/>
                  </a:lnTo>
                  <a:lnTo>
                    <a:pt x="462248" y="12530"/>
                  </a:lnTo>
                  <a:lnTo>
                    <a:pt x="457713" y="21743"/>
                  </a:lnTo>
                  <a:lnTo>
                    <a:pt x="456868" y="32642"/>
                  </a:lnTo>
                  <a:lnTo>
                    <a:pt x="460549" y="43487"/>
                  </a:lnTo>
                  <a:lnTo>
                    <a:pt x="485681" y="86983"/>
                  </a:lnTo>
                  <a:lnTo>
                    <a:pt x="482584" y="92355"/>
                  </a:lnTo>
                  <a:lnTo>
                    <a:pt x="454732" y="140060"/>
                  </a:lnTo>
                  <a:lnTo>
                    <a:pt x="79388" y="789402"/>
                  </a:lnTo>
                  <a:lnTo>
                    <a:pt x="58203" y="789402"/>
                  </a:lnTo>
                  <a:lnTo>
                    <a:pt x="30624" y="789893"/>
                  </a:lnTo>
                  <a:lnTo>
                    <a:pt x="28879" y="789893"/>
                  </a:lnTo>
                  <a:lnTo>
                    <a:pt x="35078" y="800801"/>
                  </a:lnTo>
                  <a:lnTo>
                    <a:pt x="47695" y="822617"/>
                  </a:lnTo>
                  <a:lnTo>
                    <a:pt x="53853" y="833453"/>
                  </a:lnTo>
                  <a:lnTo>
                    <a:pt x="967195" y="833453"/>
                  </a:lnTo>
                  <a:lnTo>
                    <a:pt x="957042" y="843952"/>
                  </a:lnTo>
                  <a:lnTo>
                    <a:pt x="942252" y="848070"/>
                  </a:lnTo>
                  <a:close/>
                </a:path>
                <a:path w="971550" h="848359">
                  <a:moveTo>
                    <a:pt x="917277" y="833453"/>
                  </a:moveTo>
                  <a:lnTo>
                    <a:pt x="916654" y="832944"/>
                  </a:lnTo>
                  <a:lnTo>
                    <a:pt x="916654" y="832362"/>
                  </a:lnTo>
                  <a:lnTo>
                    <a:pt x="902292" y="808946"/>
                  </a:lnTo>
                  <a:lnTo>
                    <a:pt x="888584" y="785093"/>
                  </a:lnTo>
                  <a:lnTo>
                    <a:pt x="875094" y="761023"/>
                  </a:lnTo>
                  <a:lnTo>
                    <a:pt x="861386" y="736952"/>
                  </a:lnTo>
                  <a:lnTo>
                    <a:pt x="485697" y="86983"/>
                  </a:lnTo>
                  <a:lnTo>
                    <a:pt x="496373" y="68557"/>
                  </a:lnTo>
                  <a:lnTo>
                    <a:pt x="509999" y="44650"/>
                  </a:lnTo>
                  <a:lnTo>
                    <a:pt x="509999" y="44068"/>
                  </a:lnTo>
                  <a:lnTo>
                    <a:pt x="510581" y="43487"/>
                  </a:lnTo>
                  <a:lnTo>
                    <a:pt x="514099" y="32642"/>
                  </a:lnTo>
                  <a:lnTo>
                    <a:pt x="513444" y="21743"/>
                  </a:lnTo>
                  <a:lnTo>
                    <a:pt x="513417" y="21307"/>
                  </a:lnTo>
                  <a:lnTo>
                    <a:pt x="509785" y="13504"/>
                  </a:lnTo>
                  <a:lnTo>
                    <a:pt x="510581" y="14398"/>
                  </a:lnTo>
                  <a:lnTo>
                    <a:pt x="511163" y="14980"/>
                  </a:lnTo>
                  <a:lnTo>
                    <a:pt x="511163" y="15562"/>
                  </a:lnTo>
                  <a:lnTo>
                    <a:pt x="525280" y="39223"/>
                  </a:lnTo>
                  <a:lnTo>
                    <a:pt x="539015" y="63048"/>
                  </a:lnTo>
                  <a:lnTo>
                    <a:pt x="552641" y="86983"/>
                  </a:lnTo>
                  <a:lnTo>
                    <a:pt x="958770" y="789729"/>
                  </a:lnTo>
                  <a:lnTo>
                    <a:pt x="958865" y="789893"/>
                  </a:lnTo>
                  <a:lnTo>
                    <a:pt x="942252" y="789893"/>
                  </a:lnTo>
                  <a:lnTo>
                    <a:pt x="936053" y="800801"/>
                  </a:lnTo>
                  <a:lnTo>
                    <a:pt x="923436" y="822617"/>
                  </a:lnTo>
                  <a:lnTo>
                    <a:pt x="917277" y="833453"/>
                  </a:lnTo>
                  <a:close/>
                </a:path>
                <a:path w="971550" h="848359">
                  <a:moveTo>
                    <a:pt x="53937" y="833453"/>
                  </a:moveTo>
                  <a:lnTo>
                    <a:pt x="53564" y="832944"/>
                  </a:lnTo>
                  <a:lnTo>
                    <a:pt x="47695" y="822617"/>
                  </a:lnTo>
                  <a:lnTo>
                    <a:pt x="35078" y="800801"/>
                  </a:lnTo>
                  <a:lnTo>
                    <a:pt x="28879" y="789893"/>
                  </a:lnTo>
                  <a:lnTo>
                    <a:pt x="30624" y="789893"/>
                  </a:lnTo>
                  <a:lnTo>
                    <a:pt x="58203" y="789402"/>
                  </a:lnTo>
                  <a:lnTo>
                    <a:pt x="79388" y="789402"/>
                  </a:lnTo>
                  <a:lnTo>
                    <a:pt x="53937" y="833453"/>
                  </a:lnTo>
                  <a:close/>
                </a:path>
                <a:path w="971550" h="848359">
                  <a:moveTo>
                    <a:pt x="917163" y="833453"/>
                  </a:moveTo>
                  <a:lnTo>
                    <a:pt x="53937" y="833453"/>
                  </a:lnTo>
                  <a:lnTo>
                    <a:pt x="79388" y="789402"/>
                  </a:lnTo>
                  <a:lnTo>
                    <a:pt x="891342" y="789893"/>
                  </a:lnTo>
                  <a:lnTo>
                    <a:pt x="902292" y="808946"/>
                  </a:lnTo>
                  <a:lnTo>
                    <a:pt x="916654" y="832362"/>
                  </a:lnTo>
                  <a:lnTo>
                    <a:pt x="916654" y="832944"/>
                  </a:lnTo>
                  <a:lnTo>
                    <a:pt x="917163" y="833453"/>
                  </a:lnTo>
                  <a:close/>
                </a:path>
                <a:path w="971550" h="848359">
                  <a:moveTo>
                    <a:pt x="967195" y="833453"/>
                  </a:moveTo>
                  <a:lnTo>
                    <a:pt x="917277" y="833453"/>
                  </a:lnTo>
                  <a:lnTo>
                    <a:pt x="923436" y="822617"/>
                  </a:lnTo>
                  <a:lnTo>
                    <a:pt x="936053" y="800801"/>
                  </a:lnTo>
                  <a:lnTo>
                    <a:pt x="942252" y="789893"/>
                  </a:lnTo>
                  <a:lnTo>
                    <a:pt x="958865" y="789893"/>
                  </a:lnTo>
                  <a:lnTo>
                    <a:pt x="967268" y="804437"/>
                  </a:lnTo>
                  <a:lnTo>
                    <a:pt x="971131" y="819354"/>
                  </a:lnTo>
                  <a:lnTo>
                    <a:pt x="967195" y="833453"/>
                  </a:lnTo>
                  <a:close/>
                </a:path>
                <a:path w="971550" h="848359">
                  <a:moveTo>
                    <a:pt x="915774" y="848288"/>
                  </a:moveTo>
                  <a:lnTo>
                    <a:pt x="885021" y="848288"/>
                  </a:lnTo>
                  <a:lnTo>
                    <a:pt x="840937" y="848070"/>
                  </a:lnTo>
                  <a:lnTo>
                    <a:pt x="940507" y="848070"/>
                  </a:lnTo>
                  <a:lnTo>
                    <a:pt x="915774" y="848288"/>
                  </a:lnTo>
                  <a:close/>
                </a:path>
              </a:pathLst>
            </a:custGeom>
            <a:solidFill>
              <a:srgbClr val="3A37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56263" y="9346061"/>
              <a:ext cx="627380" cy="640080"/>
            </a:xfrm>
            <a:custGeom>
              <a:avLst/>
              <a:gdLst/>
              <a:ahLst/>
              <a:cxnLst/>
              <a:rect l="l" t="t" r="r" b="b"/>
              <a:pathLst>
                <a:path w="627380" h="640079">
                  <a:moveTo>
                    <a:pt x="138167" y="11511"/>
                  </a:moveTo>
                  <a:lnTo>
                    <a:pt x="140206" y="8290"/>
                  </a:lnTo>
                  <a:lnTo>
                    <a:pt x="149278" y="2236"/>
                  </a:lnTo>
                  <a:lnTo>
                    <a:pt x="149873" y="1890"/>
                  </a:lnTo>
                  <a:lnTo>
                    <a:pt x="160858" y="0"/>
                  </a:lnTo>
                  <a:lnTo>
                    <a:pt x="167756" y="1390"/>
                  </a:lnTo>
                  <a:lnTo>
                    <a:pt x="157185" y="1390"/>
                  </a:lnTo>
                  <a:lnTo>
                    <a:pt x="146314" y="4872"/>
                  </a:lnTo>
                  <a:lnTo>
                    <a:pt x="138167" y="11511"/>
                  </a:lnTo>
                  <a:close/>
                </a:path>
                <a:path w="627380" h="640079">
                  <a:moveTo>
                    <a:pt x="178478" y="84805"/>
                  </a:moveTo>
                  <a:lnTo>
                    <a:pt x="140206" y="49595"/>
                  </a:lnTo>
                  <a:lnTo>
                    <a:pt x="133824" y="40032"/>
                  </a:lnTo>
                  <a:lnTo>
                    <a:pt x="131915" y="28942"/>
                  </a:lnTo>
                  <a:lnTo>
                    <a:pt x="133709" y="20046"/>
                  </a:lnTo>
                  <a:lnTo>
                    <a:pt x="136772" y="13713"/>
                  </a:lnTo>
                  <a:lnTo>
                    <a:pt x="138167" y="11511"/>
                  </a:lnTo>
                  <a:lnTo>
                    <a:pt x="146314" y="4872"/>
                  </a:lnTo>
                  <a:lnTo>
                    <a:pt x="157185" y="1390"/>
                  </a:lnTo>
                  <a:lnTo>
                    <a:pt x="168712" y="1890"/>
                  </a:lnTo>
                  <a:lnTo>
                    <a:pt x="179011" y="7199"/>
                  </a:lnTo>
                  <a:lnTo>
                    <a:pt x="186092" y="15998"/>
                  </a:lnTo>
                  <a:lnTo>
                    <a:pt x="189573" y="26761"/>
                  </a:lnTo>
                  <a:lnTo>
                    <a:pt x="189132" y="36651"/>
                  </a:lnTo>
                  <a:lnTo>
                    <a:pt x="189073" y="39123"/>
                  </a:lnTo>
                  <a:lnTo>
                    <a:pt x="185056" y="56667"/>
                  </a:lnTo>
                  <a:lnTo>
                    <a:pt x="178478" y="84805"/>
                  </a:lnTo>
                  <a:close/>
                </a:path>
                <a:path w="627380" h="640079">
                  <a:moveTo>
                    <a:pt x="541405" y="421973"/>
                  </a:moveTo>
                  <a:lnTo>
                    <a:pt x="497019" y="379993"/>
                  </a:lnTo>
                  <a:lnTo>
                    <a:pt x="178478" y="84805"/>
                  </a:lnTo>
                  <a:lnTo>
                    <a:pt x="185056" y="56667"/>
                  </a:lnTo>
                  <a:lnTo>
                    <a:pt x="189073" y="39123"/>
                  </a:lnTo>
                  <a:lnTo>
                    <a:pt x="189132" y="36651"/>
                  </a:lnTo>
                  <a:lnTo>
                    <a:pt x="189476" y="28942"/>
                  </a:lnTo>
                  <a:lnTo>
                    <a:pt x="157185" y="1390"/>
                  </a:lnTo>
                  <a:lnTo>
                    <a:pt x="167756" y="1390"/>
                  </a:lnTo>
                  <a:lnTo>
                    <a:pt x="171948" y="2236"/>
                  </a:lnTo>
                  <a:lnTo>
                    <a:pt x="181511" y="8290"/>
                  </a:lnTo>
                  <a:lnTo>
                    <a:pt x="182093" y="8871"/>
                  </a:lnTo>
                  <a:lnTo>
                    <a:pt x="195519" y="21179"/>
                  </a:lnTo>
                  <a:lnTo>
                    <a:pt x="289502" y="109444"/>
                  </a:lnTo>
                  <a:lnTo>
                    <a:pt x="610779" y="406800"/>
                  </a:lnTo>
                  <a:lnTo>
                    <a:pt x="590492" y="406800"/>
                  </a:lnTo>
                  <a:lnTo>
                    <a:pt x="541405" y="421973"/>
                  </a:lnTo>
                  <a:close/>
                </a:path>
                <a:path w="627380" h="640079">
                  <a:moveTo>
                    <a:pt x="136772" y="13713"/>
                  </a:moveTo>
                  <a:lnTo>
                    <a:pt x="137624" y="11953"/>
                  </a:lnTo>
                  <a:lnTo>
                    <a:pt x="138167" y="11511"/>
                  </a:lnTo>
                  <a:lnTo>
                    <a:pt x="136772" y="13713"/>
                  </a:lnTo>
                  <a:close/>
                </a:path>
                <a:path w="627380" h="640079">
                  <a:moveTo>
                    <a:pt x="133709" y="20046"/>
                  </a:moveTo>
                  <a:lnTo>
                    <a:pt x="134152" y="17852"/>
                  </a:lnTo>
                  <a:lnTo>
                    <a:pt x="136772" y="13713"/>
                  </a:lnTo>
                  <a:lnTo>
                    <a:pt x="133709" y="20046"/>
                  </a:lnTo>
                  <a:close/>
                </a:path>
                <a:path w="627380" h="640079">
                  <a:moveTo>
                    <a:pt x="36069" y="639506"/>
                  </a:moveTo>
                  <a:lnTo>
                    <a:pt x="20438" y="639506"/>
                  </a:lnTo>
                  <a:lnTo>
                    <a:pt x="7999" y="631725"/>
                  </a:lnTo>
                  <a:lnTo>
                    <a:pt x="563" y="618808"/>
                  </a:lnTo>
                  <a:lnTo>
                    <a:pt x="47" y="604746"/>
                  </a:lnTo>
                  <a:lnTo>
                    <a:pt x="0" y="602273"/>
                  </a:lnTo>
                  <a:lnTo>
                    <a:pt x="4017" y="584729"/>
                  </a:lnTo>
                  <a:lnTo>
                    <a:pt x="12271" y="549423"/>
                  </a:lnTo>
                  <a:lnTo>
                    <a:pt x="16289" y="531880"/>
                  </a:lnTo>
                  <a:lnTo>
                    <a:pt x="49450" y="386438"/>
                  </a:lnTo>
                  <a:lnTo>
                    <a:pt x="87846" y="218889"/>
                  </a:lnTo>
                  <a:lnTo>
                    <a:pt x="119262" y="79847"/>
                  </a:lnTo>
                  <a:lnTo>
                    <a:pt x="122661" y="65448"/>
                  </a:lnTo>
                  <a:lnTo>
                    <a:pt x="129243" y="36651"/>
                  </a:lnTo>
                  <a:lnTo>
                    <a:pt x="132642" y="22252"/>
                  </a:lnTo>
                  <a:lnTo>
                    <a:pt x="133709" y="20046"/>
                  </a:lnTo>
                  <a:lnTo>
                    <a:pt x="131915" y="28942"/>
                  </a:lnTo>
                  <a:lnTo>
                    <a:pt x="133824" y="40032"/>
                  </a:lnTo>
                  <a:lnTo>
                    <a:pt x="140206" y="49595"/>
                  </a:lnTo>
                  <a:lnTo>
                    <a:pt x="178478" y="84805"/>
                  </a:lnTo>
                  <a:lnTo>
                    <a:pt x="176802" y="91973"/>
                  </a:lnTo>
                  <a:lnTo>
                    <a:pt x="172801" y="109444"/>
                  </a:lnTo>
                  <a:lnTo>
                    <a:pt x="139623" y="254959"/>
                  </a:lnTo>
                  <a:lnTo>
                    <a:pt x="101349" y="421973"/>
                  </a:lnTo>
                  <a:lnTo>
                    <a:pt x="69811" y="561550"/>
                  </a:lnTo>
                  <a:lnTo>
                    <a:pt x="68366" y="567670"/>
                  </a:lnTo>
                  <a:lnTo>
                    <a:pt x="56140" y="571294"/>
                  </a:lnTo>
                  <a:lnTo>
                    <a:pt x="38723" y="576676"/>
                  </a:lnTo>
                  <a:lnTo>
                    <a:pt x="21525" y="582493"/>
                  </a:lnTo>
                  <a:lnTo>
                    <a:pt x="20943" y="582493"/>
                  </a:lnTo>
                  <a:lnTo>
                    <a:pt x="20361" y="583075"/>
                  </a:lnTo>
                  <a:lnTo>
                    <a:pt x="56431" y="619145"/>
                  </a:lnTo>
                  <a:lnTo>
                    <a:pt x="101954" y="619145"/>
                  </a:lnTo>
                  <a:lnTo>
                    <a:pt x="36069" y="639506"/>
                  </a:lnTo>
                  <a:close/>
                </a:path>
                <a:path w="627380" h="640079">
                  <a:moveTo>
                    <a:pt x="577694" y="455668"/>
                  </a:moveTo>
                  <a:lnTo>
                    <a:pt x="577112" y="455086"/>
                  </a:lnTo>
                  <a:lnTo>
                    <a:pt x="563686" y="443024"/>
                  </a:lnTo>
                  <a:lnTo>
                    <a:pt x="550424" y="430579"/>
                  </a:lnTo>
                  <a:lnTo>
                    <a:pt x="541405" y="421973"/>
                  </a:lnTo>
                  <a:lnTo>
                    <a:pt x="590492" y="406800"/>
                  </a:lnTo>
                  <a:lnTo>
                    <a:pt x="587347" y="419017"/>
                  </a:lnTo>
                  <a:lnTo>
                    <a:pt x="580953" y="443024"/>
                  </a:lnTo>
                  <a:lnTo>
                    <a:pt x="577694" y="455668"/>
                  </a:lnTo>
                  <a:close/>
                </a:path>
                <a:path w="627380" h="640079">
                  <a:moveTo>
                    <a:pt x="618264" y="455668"/>
                  </a:moveTo>
                  <a:lnTo>
                    <a:pt x="577694" y="455668"/>
                  </a:lnTo>
                  <a:lnTo>
                    <a:pt x="580839" y="443451"/>
                  </a:lnTo>
                  <a:lnTo>
                    <a:pt x="587347" y="419017"/>
                  </a:lnTo>
                  <a:lnTo>
                    <a:pt x="590492" y="406800"/>
                  </a:lnTo>
                  <a:lnTo>
                    <a:pt x="610779" y="406800"/>
                  </a:lnTo>
                  <a:lnTo>
                    <a:pt x="619000" y="414363"/>
                  </a:lnTo>
                  <a:lnTo>
                    <a:pt x="626981" y="427725"/>
                  </a:lnTo>
                  <a:lnTo>
                    <a:pt x="626562" y="442287"/>
                  </a:lnTo>
                  <a:lnTo>
                    <a:pt x="619174" y="455086"/>
                  </a:lnTo>
                  <a:lnTo>
                    <a:pt x="618264" y="455668"/>
                  </a:lnTo>
                  <a:close/>
                </a:path>
                <a:path w="627380" h="640079">
                  <a:moveTo>
                    <a:pt x="101954" y="619145"/>
                  </a:moveTo>
                  <a:lnTo>
                    <a:pt x="56431" y="619145"/>
                  </a:lnTo>
                  <a:lnTo>
                    <a:pt x="59830" y="604746"/>
                  </a:lnTo>
                  <a:lnTo>
                    <a:pt x="66412" y="575948"/>
                  </a:lnTo>
                  <a:lnTo>
                    <a:pt x="68366" y="567670"/>
                  </a:lnTo>
                  <a:lnTo>
                    <a:pt x="73557" y="566131"/>
                  </a:lnTo>
                  <a:lnTo>
                    <a:pt x="541405" y="421973"/>
                  </a:lnTo>
                  <a:lnTo>
                    <a:pt x="550424" y="430579"/>
                  </a:lnTo>
                  <a:lnTo>
                    <a:pt x="563686" y="443024"/>
                  </a:lnTo>
                  <a:lnTo>
                    <a:pt x="577112" y="455086"/>
                  </a:lnTo>
                  <a:lnTo>
                    <a:pt x="577694" y="455668"/>
                  </a:lnTo>
                  <a:lnTo>
                    <a:pt x="618264" y="455668"/>
                  </a:lnTo>
                  <a:lnTo>
                    <a:pt x="606201" y="463231"/>
                  </a:lnTo>
                  <a:lnTo>
                    <a:pt x="605619" y="463813"/>
                  </a:lnTo>
                  <a:lnTo>
                    <a:pt x="605037" y="463813"/>
                  </a:lnTo>
                  <a:lnTo>
                    <a:pt x="587920" y="469385"/>
                  </a:lnTo>
                  <a:lnTo>
                    <a:pt x="101954" y="619145"/>
                  </a:lnTo>
                  <a:close/>
                </a:path>
                <a:path w="627380" h="640079">
                  <a:moveTo>
                    <a:pt x="56431" y="619145"/>
                  </a:moveTo>
                  <a:lnTo>
                    <a:pt x="20361" y="583075"/>
                  </a:lnTo>
                  <a:lnTo>
                    <a:pt x="20943" y="582493"/>
                  </a:lnTo>
                  <a:lnTo>
                    <a:pt x="21525" y="582493"/>
                  </a:lnTo>
                  <a:lnTo>
                    <a:pt x="38723" y="576676"/>
                  </a:lnTo>
                  <a:lnTo>
                    <a:pt x="56140" y="571294"/>
                  </a:lnTo>
                  <a:lnTo>
                    <a:pt x="68366" y="567670"/>
                  </a:lnTo>
                  <a:lnTo>
                    <a:pt x="66412" y="575948"/>
                  </a:lnTo>
                  <a:lnTo>
                    <a:pt x="59830" y="604746"/>
                  </a:lnTo>
                  <a:lnTo>
                    <a:pt x="56510" y="618808"/>
                  </a:lnTo>
                  <a:lnTo>
                    <a:pt x="56431" y="619145"/>
                  </a:lnTo>
                  <a:close/>
                </a:path>
              </a:pathLst>
            </a:custGeom>
            <a:solidFill>
              <a:srgbClr val="3345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60871" y="8590637"/>
              <a:ext cx="654685" cy="575310"/>
            </a:xfrm>
            <a:custGeom>
              <a:avLst/>
              <a:gdLst/>
              <a:ahLst/>
              <a:cxnLst/>
              <a:rect l="l" t="t" r="r" b="b"/>
              <a:pathLst>
                <a:path w="654685" h="575309">
                  <a:moveTo>
                    <a:pt x="320470" y="1056"/>
                  </a:moveTo>
                  <a:lnTo>
                    <a:pt x="323298" y="0"/>
                  </a:lnTo>
                  <a:lnTo>
                    <a:pt x="328561" y="409"/>
                  </a:lnTo>
                  <a:lnTo>
                    <a:pt x="330943" y="409"/>
                  </a:lnTo>
                  <a:lnTo>
                    <a:pt x="320470" y="1056"/>
                  </a:lnTo>
                  <a:close/>
                </a:path>
                <a:path w="654685" h="575309">
                  <a:moveTo>
                    <a:pt x="327590" y="87141"/>
                  </a:moveTo>
                  <a:lnTo>
                    <a:pt x="324562" y="81938"/>
                  </a:lnTo>
                  <a:lnTo>
                    <a:pt x="309727" y="56231"/>
                  </a:lnTo>
                  <a:lnTo>
                    <a:pt x="302309" y="43487"/>
                  </a:lnTo>
                  <a:lnTo>
                    <a:pt x="298628" y="32642"/>
                  </a:lnTo>
                  <a:lnTo>
                    <a:pt x="299473" y="21743"/>
                  </a:lnTo>
                  <a:lnTo>
                    <a:pt x="304050" y="12444"/>
                  </a:lnTo>
                  <a:lnTo>
                    <a:pt x="330943" y="409"/>
                  </a:lnTo>
                  <a:lnTo>
                    <a:pt x="328561" y="409"/>
                  </a:lnTo>
                  <a:lnTo>
                    <a:pt x="355776" y="31269"/>
                  </a:lnTo>
                  <a:lnTo>
                    <a:pt x="355859" y="32642"/>
                  </a:lnTo>
                  <a:lnTo>
                    <a:pt x="352341" y="43487"/>
                  </a:lnTo>
                  <a:lnTo>
                    <a:pt x="352341" y="44068"/>
                  </a:lnTo>
                  <a:lnTo>
                    <a:pt x="351759" y="44068"/>
                  </a:lnTo>
                  <a:lnTo>
                    <a:pt x="351759" y="44650"/>
                  </a:lnTo>
                  <a:lnTo>
                    <a:pt x="342932" y="60603"/>
                  </a:lnTo>
                  <a:lnTo>
                    <a:pt x="333942" y="76284"/>
                  </a:lnTo>
                  <a:lnTo>
                    <a:pt x="327590" y="87141"/>
                  </a:lnTo>
                  <a:close/>
                </a:path>
                <a:path w="654685" h="575309">
                  <a:moveTo>
                    <a:pt x="331701" y="653"/>
                  </a:moveTo>
                  <a:lnTo>
                    <a:pt x="328561" y="409"/>
                  </a:lnTo>
                  <a:lnTo>
                    <a:pt x="330943" y="409"/>
                  </a:lnTo>
                  <a:lnTo>
                    <a:pt x="331701" y="653"/>
                  </a:lnTo>
                  <a:close/>
                </a:path>
                <a:path w="654685" h="575309">
                  <a:moveTo>
                    <a:pt x="338634" y="2885"/>
                  </a:moveTo>
                  <a:lnTo>
                    <a:pt x="331701" y="653"/>
                  </a:lnTo>
                  <a:lnTo>
                    <a:pt x="334524" y="872"/>
                  </a:lnTo>
                  <a:lnTo>
                    <a:pt x="338634" y="2885"/>
                  </a:lnTo>
                  <a:close/>
                </a:path>
                <a:path w="654685" h="575309">
                  <a:moveTo>
                    <a:pt x="318173" y="1913"/>
                  </a:moveTo>
                  <a:lnTo>
                    <a:pt x="319981" y="1056"/>
                  </a:lnTo>
                  <a:lnTo>
                    <a:pt x="320470" y="1056"/>
                  </a:lnTo>
                  <a:lnTo>
                    <a:pt x="318173" y="1913"/>
                  </a:lnTo>
                  <a:close/>
                </a:path>
                <a:path w="654685" h="575309">
                  <a:moveTo>
                    <a:pt x="311605" y="5029"/>
                  </a:moveTo>
                  <a:lnTo>
                    <a:pt x="312781" y="3926"/>
                  </a:lnTo>
                  <a:lnTo>
                    <a:pt x="318173" y="1913"/>
                  </a:lnTo>
                  <a:lnTo>
                    <a:pt x="311605" y="5029"/>
                  </a:lnTo>
                  <a:close/>
                </a:path>
                <a:path w="654685" h="575309">
                  <a:moveTo>
                    <a:pt x="343405" y="5222"/>
                  </a:moveTo>
                  <a:lnTo>
                    <a:pt x="338634" y="2885"/>
                  </a:lnTo>
                  <a:lnTo>
                    <a:pt x="341869" y="3926"/>
                  </a:lnTo>
                  <a:lnTo>
                    <a:pt x="343405" y="5222"/>
                  </a:lnTo>
                  <a:close/>
                </a:path>
                <a:path w="654685" h="575309">
                  <a:moveTo>
                    <a:pt x="305851" y="10423"/>
                  </a:moveTo>
                  <a:lnTo>
                    <a:pt x="309963" y="5808"/>
                  </a:lnTo>
                  <a:lnTo>
                    <a:pt x="311605" y="5029"/>
                  </a:lnTo>
                  <a:lnTo>
                    <a:pt x="305851" y="10423"/>
                  </a:lnTo>
                  <a:close/>
                </a:path>
                <a:path w="654685" h="575309">
                  <a:moveTo>
                    <a:pt x="346490" y="7824"/>
                  </a:moveTo>
                  <a:lnTo>
                    <a:pt x="343405" y="5222"/>
                  </a:lnTo>
                  <a:lnTo>
                    <a:pt x="344602" y="5808"/>
                  </a:lnTo>
                  <a:lnTo>
                    <a:pt x="346490" y="7824"/>
                  </a:lnTo>
                  <a:close/>
                </a:path>
                <a:path w="654685" h="575309">
                  <a:moveTo>
                    <a:pt x="351545" y="13503"/>
                  </a:moveTo>
                  <a:lnTo>
                    <a:pt x="346490" y="7824"/>
                  </a:lnTo>
                  <a:lnTo>
                    <a:pt x="350459" y="11171"/>
                  </a:lnTo>
                  <a:lnTo>
                    <a:pt x="351545" y="13503"/>
                  </a:lnTo>
                  <a:close/>
                </a:path>
                <a:path w="654685" h="575309">
                  <a:moveTo>
                    <a:pt x="304050" y="12444"/>
                  </a:moveTo>
                  <a:lnTo>
                    <a:pt x="304354" y="11826"/>
                  </a:lnTo>
                  <a:lnTo>
                    <a:pt x="305851" y="10423"/>
                  </a:lnTo>
                  <a:lnTo>
                    <a:pt x="304050" y="12444"/>
                  </a:lnTo>
                  <a:close/>
                </a:path>
                <a:path w="654685" h="575309">
                  <a:moveTo>
                    <a:pt x="625771" y="574639"/>
                  </a:moveTo>
                  <a:lnTo>
                    <a:pt x="28879" y="574639"/>
                  </a:lnTo>
                  <a:lnTo>
                    <a:pt x="14089" y="570522"/>
                  </a:lnTo>
                  <a:lnTo>
                    <a:pt x="3936" y="560023"/>
                  </a:lnTo>
                  <a:lnTo>
                    <a:pt x="0" y="545924"/>
                  </a:lnTo>
                  <a:lnTo>
                    <a:pt x="3863" y="531007"/>
                  </a:lnTo>
                  <a:lnTo>
                    <a:pt x="3863" y="530425"/>
                  </a:lnTo>
                  <a:lnTo>
                    <a:pt x="4445" y="530425"/>
                  </a:lnTo>
                  <a:lnTo>
                    <a:pt x="4445" y="529843"/>
                  </a:lnTo>
                  <a:lnTo>
                    <a:pt x="13271" y="513890"/>
                  </a:lnTo>
                  <a:lnTo>
                    <a:pt x="22261" y="498210"/>
                  </a:lnTo>
                  <a:lnTo>
                    <a:pt x="40514" y="467013"/>
                  </a:lnTo>
                  <a:lnTo>
                    <a:pt x="58940" y="434725"/>
                  </a:lnTo>
                  <a:lnTo>
                    <a:pt x="201082" y="188928"/>
                  </a:lnTo>
                  <a:lnTo>
                    <a:pt x="218971" y="158285"/>
                  </a:lnTo>
                  <a:lnTo>
                    <a:pt x="272639" y="65594"/>
                  </a:lnTo>
                  <a:lnTo>
                    <a:pt x="280056" y="52849"/>
                  </a:lnTo>
                  <a:lnTo>
                    <a:pt x="294891" y="27143"/>
                  </a:lnTo>
                  <a:lnTo>
                    <a:pt x="302309" y="14398"/>
                  </a:lnTo>
                  <a:lnTo>
                    <a:pt x="304050" y="12444"/>
                  </a:lnTo>
                  <a:lnTo>
                    <a:pt x="299473" y="21743"/>
                  </a:lnTo>
                  <a:lnTo>
                    <a:pt x="298734" y="31269"/>
                  </a:lnTo>
                  <a:lnTo>
                    <a:pt x="298628" y="32642"/>
                  </a:lnTo>
                  <a:lnTo>
                    <a:pt x="302309" y="43487"/>
                  </a:lnTo>
                  <a:lnTo>
                    <a:pt x="309727" y="56231"/>
                  </a:lnTo>
                  <a:lnTo>
                    <a:pt x="324562" y="81938"/>
                  </a:lnTo>
                  <a:lnTo>
                    <a:pt x="327590" y="87141"/>
                  </a:lnTo>
                  <a:lnTo>
                    <a:pt x="315689" y="107481"/>
                  </a:lnTo>
                  <a:lnTo>
                    <a:pt x="297264" y="139769"/>
                  </a:lnTo>
                  <a:lnTo>
                    <a:pt x="278674" y="172057"/>
                  </a:lnTo>
                  <a:lnTo>
                    <a:pt x="155122" y="385565"/>
                  </a:lnTo>
                  <a:lnTo>
                    <a:pt x="119343" y="447014"/>
                  </a:lnTo>
                  <a:lnTo>
                    <a:pt x="83565" y="508900"/>
                  </a:lnTo>
                  <a:lnTo>
                    <a:pt x="79449" y="515972"/>
                  </a:lnTo>
                  <a:lnTo>
                    <a:pt x="48022" y="515972"/>
                  </a:lnTo>
                  <a:lnTo>
                    <a:pt x="30042" y="516463"/>
                  </a:lnTo>
                  <a:lnTo>
                    <a:pt x="28879" y="516463"/>
                  </a:lnTo>
                  <a:lnTo>
                    <a:pt x="35078" y="527371"/>
                  </a:lnTo>
                  <a:lnTo>
                    <a:pt x="47695" y="549187"/>
                  </a:lnTo>
                  <a:lnTo>
                    <a:pt x="53853" y="560023"/>
                  </a:lnTo>
                  <a:lnTo>
                    <a:pt x="650715" y="560023"/>
                  </a:lnTo>
                  <a:lnTo>
                    <a:pt x="640561" y="570522"/>
                  </a:lnTo>
                  <a:lnTo>
                    <a:pt x="625771" y="574639"/>
                  </a:lnTo>
                  <a:close/>
                </a:path>
                <a:path w="654685" h="575309">
                  <a:moveTo>
                    <a:pt x="352341" y="14980"/>
                  </a:moveTo>
                  <a:lnTo>
                    <a:pt x="351961" y="14398"/>
                  </a:lnTo>
                  <a:lnTo>
                    <a:pt x="351545" y="13503"/>
                  </a:lnTo>
                  <a:lnTo>
                    <a:pt x="352341" y="14398"/>
                  </a:lnTo>
                  <a:lnTo>
                    <a:pt x="352341" y="14980"/>
                  </a:lnTo>
                  <a:close/>
                </a:path>
                <a:path w="654685" h="575309">
                  <a:moveTo>
                    <a:pt x="600797" y="560023"/>
                  </a:moveTo>
                  <a:lnTo>
                    <a:pt x="600755" y="559513"/>
                  </a:lnTo>
                  <a:lnTo>
                    <a:pt x="600174" y="559513"/>
                  </a:lnTo>
                  <a:lnTo>
                    <a:pt x="600174" y="558932"/>
                  </a:lnTo>
                  <a:lnTo>
                    <a:pt x="590856" y="543469"/>
                  </a:lnTo>
                  <a:lnTo>
                    <a:pt x="581921" y="527734"/>
                  </a:lnTo>
                  <a:lnTo>
                    <a:pt x="573094" y="511890"/>
                  </a:lnTo>
                  <a:lnTo>
                    <a:pt x="545678" y="463813"/>
                  </a:lnTo>
                  <a:lnTo>
                    <a:pt x="403537" y="218016"/>
                  </a:lnTo>
                  <a:lnTo>
                    <a:pt x="385647" y="187374"/>
                  </a:lnTo>
                  <a:lnTo>
                    <a:pt x="331979" y="94682"/>
                  </a:lnTo>
                  <a:lnTo>
                    <a:pt x="327590" y="87141"/>
                  </a:lnTo>
                  <a:lnTo>
                    <a:pt x="333942" y="76284"/>
                  </a:lnTo>
                  <a:lnTo>
                    <a:pt x="342932" y="60603"/>
                  </a:lnTo>
                  <a:lnTo>
                    <a:pt x="351759" y="44650"/>
                  </a:lnTo>
                  <a:lnTo>
                    <a:pt x="351759" y="44068"/>
                  </a:lnTo>
                  <a:lnTo>
                    <a:pt x="352341" y="44068"/>
                  </a:lnTo>
                  <a:lnTo>
                    <a:pt x="352341" y="43487"/>
                  </a:lnTo>
                  <a:lnTo>
                    <a:pt x="355859" y="32642"/>
                  </a:lnTo>
                  <a:lnTo>
                    <a:pt x="355203" y="21743"/>
                  </a:lnTo>
                  <a:lnTo>
                    <a:pt x="355177" y="21307"/>
                  </a:lnTo>
                  <a:lnTo>
                    <a:pt x="352341" y="15214"/>
                  </a:lnTo>
                  <a:lnTo>
                    <a:pt x="352341" y="14980"/>
                  </a:lnTo>
                  <a:lnTo>
                    <a:pt x="352923" y="14980"/>
                  </a:lnTo>
                  <a:lnTo>
                    <a:pt x="352923" y="15562"/>
                  </a:lnTo>
                  <a:lnTo>
                    <a:pt x="361995" y="31269"/>
                  </a:lnTo>
                  <a:lnTo>
                    <a:pt x="379920" y="62685"/>
                  </a:lnTo>
                  <a:lnTo>
                    <a:pt x="388992" y="78393"/>
                  </a:lnTo>
                  <a:lnTo>
                    <a:pt x="407418" y="110681"/>
                  </a:lnTo>
                  <a:lnTo>
                    <a:pt x="426007" y="142969"/>
                  </a:lnTo>
                  <a:lnTo>
                    <a:pt x="549560" y="356477"/>
                  </a:lnTo>
                  <a:lnTo>
                    <a:pt x="585338" y="417926"/>
                  </a:lnTo>
                  <a:lnTo>
                    <a:pt x="621117" y="479811"/>
                  </a:lnTo>
                  <a:lnTo>
                    <a:pt x="628535" y="492556"/>
                  </a:lnTo>
                  <a:lnTo>
                    <a:pt x="642331" y="516463"/>
                  </a:lnTo>
                  <a:lnTo>
                    <a:pt x="625771" y="516463"/>
                  </a:lnTo>
                  <a:lnTo>
                    <a:pt x="619572" y="527371"/>
                  </a:lnTo>
                  <a:lnTo>
                    <a:pt x="606955" y="549187"/>
                  </a:lnTo>
                  <a:lnTo>
                    <a:pt x="600797" y="560023"/>
                  </a:lnTo>
                  <a:close/>
                </a:path>
                <a:path w="654685" h="575309">
                  <a:moveTo>
                    <a:pt x="53937" y="560023"/>
                  </a:moveTo>
                  <a:lnTo>
                    <a:pt x="53564" y="559513"/>
                  </a:lnTo>
                  <a:lnTo>
                    <a:pt x="47695" y="549187"/>
                  </a:lnTo>
                  <a:lnTo>
                    <a:pt x="35078" y="527371"/>
                  </a:lnTo>
                  <a:lnTo>
                    <a:pt x="28879" y="516463"/>
                  </a:lnTo>
                  <a:lnTo>
                    <a:pt x="30042" y="516463"/>
                  </a:lnTo>
                  <a:lnTo>
                    <a:pt x="48022" y="515972"/>
                  </a:lnTo>
                  <a:lnTo>
                    <a:pt x="62494" y="515972"/>
                  </a:lnTo>
                  <a:lnTo>
                    <a:pt x="79301" y="516225"/>
                  </a:lnTo>
                  <a:lnTo>
                    <a:pt x="76147" y="521644"/>
                  </a:lnTo>
                  <a:lnTo>
                    <a:pt x="61312" y="547351"/>
                  </a:lnTo>
                  <a:lnTo>
                    <a:pt x="53937" y="560023"/>
                  </a:lnTo>
                  <a:close/>
                </a:path>
                <a:path w="654685" h="575309">
                  <a:moveTo>
                    <a:pt x="79301" y="516225"/>
                  </a:moveTo>
                  <a:lnTo>
                    <a:pt x="62494" y="515972"/>
                  </a:lnTo>
                  <a:lnTo>
                    <a:pt x="79449" y="515972"/>
                  </a:lnTo>
                  <a:lnTo>
                    <a:pt x="79301" y="516225"/>
                  </a:lnTo>
                  <a:close/>
                </a:path>
                <a:path w="654685" h="575309">
                  <a:moveTo>
                    <a:pt x="600755" y="560023"/>
                  </a:moveTo>
                  <a:lnTo>
                    <a:pt x="53937" y="560023"/>
                  </a:lnTo>
                  <a:lnTo>
                    <a:pt x="61312" y="547351"/>
                  </a:lnTo>
                  <a:lnTo>
                    <a:pt x="76147" y="521644"/>
                  </a:lnTo>
                  <a:lnTo>
                    <a:pt x="79301" y="516225"/>
                  </a:lnTo>
                  <a:lnTo>
                    <a:pt x="76084" y="516225"/>
                  </a:lnTo>
                  <a:lnTo>
                    <a:pt x="575641" y="516463"/>
                  </a:lnTo>
                  <a:lnTo>
                    <a:pt x="581921" y="527734"/>
                  </a:lnTo>
                  <a:lnTo>
                    <a:pt x="590856" y="543469"/>
                  </a:lnTo>
                  <a:lnTo>
                    <a:pt x="600174" y="558932"/>
                  </a:lnTo>
                  <a:lnTo>
                    <a:pt x="600174" y="559513"/>
                  </a:lnTo>
                  <a:lnTo>
                    <a:pt x="600755" y="559513"/>
                  </a:lnTo>
                  <a:lnTo>
                    <a:pt x="600755" y="560023"/>
                  </a:lnTo>
                  <a:close/>
                </a:path>
                <a:path w="654685" h="575309">
                  <a:moveTo>
                    <a:pt x="650715" y="560023"/>
                  </a:moveTo>
                  <a:lnTo>
                    <a:pt x="600797" y="560023"/>
                  </a:lnTo>
                  <a:lnTo>
                    <a:pt x="606955" y="549187"/>
                  </a:lnTo>
                  <a:lnTo>
                    <a:pt x="619572" y="527371"/>
                  </a:lnTo>
                  <a:lnTo>
                    <a:pt x="625771" y="516463"/>
                  </a:lnTo>
                  <a:lnTo>
                    <a:pt x="642331" y="516463"/>
                  </a:lnTo>
                  <a:lnTo>
                    <a:pt x="650787" y="531007"/>
                  </a:lnTo>
                  <a:lnTo>
                    <a:pt x="654651" y="545924"/>
                  </a:lnTo>
                  <a:lnTo>
                    <a:pt x="650715" y="560023"/>
                  </a:lnTo>
                  <a:close/>
                </a:path>
                <a:path w="654685" h="575309">
                  <a:moveTo>
                    <a:pt x="608625" y="574858"/>
                  </a:moveTo>
                  <a:lnTo>
                    <a:pt x="588538" y="574858"/>
                  </a:lnTo>
                  <a:lnTo>
                    <a:pt x="559595" y="574639"/>
                  </a:lnTo>
                  <a:lnTo>
                    <a:pt x="624608" y="574639"/>
                  </a:lnTo>
                  <a:lnTo>
                    <a:pt x="608625" y="574858"/>
                  </a:lnTo>
                  <a:close/>
                </a:path>
              </a:pathLst>
            </a:custGeom>
            <a:solidFill>
              <a:srgbClr val="5CA5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434321" y="0"/>
              <a:ext cx="2853678" cy="205110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23523" y="217091"/>
              <a:ext cx="2234565" cy="810895"/>
            </a:xfrm>
            <a:custGeom>
              <a:avLst/>
              <a:gdLst/>
              <a:ahLst/>
              <a:cxnLst/>
              <a:rect l="l" t="t" r="r" b="b"/>
              <a:pathLst>
                <a:path w="2234565" h="810894">
                  <a:moveTo>
                    <a:pt x="70877" y="132561"/>
                  </a:moveTo>
                  <a:lnTo>
                    <a:pt x="61791" y="132561"/>
                  </a:lnTo>
                  <a:lnTo>
                    <a:pt x="57092" y="132119"/>
                  </a:lnTo>
                  <a:lnTo>
                    <a:pt x="57496" y="132119"/>
                  </a:lnTo>
                  <a:lnTo>
                    <a:pt x="49342" y="130535"/>
                  </a:lnTo>
                  <a:lnTo>
                    <a:pt x="16535" y="110351"/>
                  </a:lnTo>
                  <a:lnTo>
                    <a:pt x="449" y="75355"/>
                  </a:lnTo>
                  <a:lnTo>
                    <a:pt x="0" y="71053"/>
                  </a:lnTo>
                  <a:lnTo>
                    <a:pt x="2" y="61778"/>
                  </a:lnTo>
                  <a:lnTo>
                    <a:pt x="16013" y="22867"/>
                  </a:lnTo>
                  <a:lnTo>
                    <a:pt x="48577" y="2294"/>
                  </a:lnTo>
                  <a:lnTo>
                    <a:pt x="62022" y="11"/>
                  </a:lnTo>
                  <a:lnTo>
                    <a:pt x="70106" y="11"/>
                  </a:lnTo>
                  <a:lnTo>
                    <a:pt x="106396" y="13405"/>
                  </a:lnTo>
                  <a:lnTo>
                    <a:pt x="129068" y="44745"/>
                  </a:lnTo>
                  <a:lnTo>
                    <a:pt x="132513" y="61778"/>
                  </a:lnTo>
                  <a:lnTo>
                    <a:pt x="132481" y="71053"/>
                  </a:lnTo>
                  <a:lnTo>
                    <a:pt x="116335" y="109928"/>
                  </a:lnTo>
                  <a:lnTo>
                    <a:pt x="83701" y="130389"/>
                  </a:lnTo>
                  <a:lnTo>
                    <a:pt x="75180" y="132119"/>
                  </a:lnTo>
                  <a:lnTo>
                    <a:pt x="70877" y="132561"/>
                  </a:lnTo>
                  <a:close/>
                </a:path>
                <a:path w="2234565" h="810894">
                  <a:moveTo>
                    <a:pt x="771105" y="132575"/>
                  </a:moveTo>
                  <a:lnTo>
                    <a:pt x="762241" y="132575"/>
                  </a:lnTo>
                  <a:lnTo>
                    <a:pt x="757778" y="132142"/>
                  </a:lnTo>
                  <a:lnTo>
                    <a:pt x="757934" y="132142"/>
                  </a:lnTo>
                  <a:lnTo>
                    <a:pt x="749343" y="130428"/>
                  </a:lnTo>
                  <a:lnTo>
                    <a:pt x="716751" y="110158"/>
                  </a:lnTo>
                  <a:lnTo>
                    <a:pt x="700794" y="75036"/>
                  </a:lnTo>
                  <a:lnTo>
                    <a:pt x="700366" y="70724"/>
                  </a:lnTo>
                  <a:lnTo>
                    <a:pt x="700379" y="61800"/>
                  </a:lnTo>
                  <a:lnTo>
                    <a:pt x="714015" y="25800"/>
                  </a:lnTo>
                  <a:lnTo>
                    <a:pt x="745331" y="3413"/>
                  </a:lnTo>
                  <a:lnTo>
                    <a:pt x="762283" y="44"/>
                  </a:lnTo>
                  <a:lnTo>
                    <a:pt x="770982" y="44"/>
                  </a:lnTo>
                  <a:lnTo>
                    <a:pt x="807021" y="13588"/>
                  </a:lnTo>
                  <a:lnTo>
                    <a:pt x="829491" y="44846"/>
                  </a:lnTo>
                  <a:lnTo>
                    <a:pt x="832902" y="61800"/>
                  </a:lnTo>
                  <a:lnTo>
                    <a:pt x="832902" y="70724"/>
                  </a:lnTo>
                  <a:lnTo>
                    <a:pt x="819415" y="106631"/>
                  </a:lnTo>
                  <a:lnTo>
                    <a:pt x="788098" y="129162"/>
                  </a:lnTo>
                  <a:lnTo>
                    <a:pt x="775417" y="132142"/>
                  </a:lnTo>
                  <a:lnTo>
                    <a:pt x="771105" y="132575"/>
                  </a:lnTo>
                  <a:close/>
                </a:path>
                <a:path w="2234565" h="810894">
                  <a:moveTo>
                    <a:pt x="1472171" y="132575"/>
                  </a:moveTo>
                  <a:lnTo>
                    <a:pt x="1463311" y="132575"/>
                  </a:lnTo>
                  <a:lnTo>
                    <a:pt x="1458846" y="132143"/>
                  </a:lnTo>
                  <a:lnTo>
                    <a:pt x="1459001" y="132143"/>
                  </a:lnTo>
                  <a:lnTo>
                    <a:pt x="1450412" y="130429"/>
                  </a:lnTo>
                  <a:lnTo>
                    <a:pt x="1417817" y="110158"/>
                  </a:lnTo>
                  <a:lnTo>
                    <a:pt x="1401861" y="75035"/>
                  </a:lnTo>
                  <a:lnTo>
                    <a:pt x="1401432" y="70724"/>
                  </a:lnTo>
                  <a:lnTo>
                    <a:pt x="1401446" y="61800"/>
                  </a:lnTo>
                  <a:lnTo>
                    <a:pt x="1415082" y="25800"/>
                  </a:lnTo>
                  <a:lnTo>
                    <a:pt x="1446401" y="3413"/>
                  </a:lnTo>
                  <a:lnTo>
                    <a:pt x="1463353" y="44"/>
                  </a:lnTo>
                  <a:lnTo>
                    <a:pt x="1472049" y="44"/>
                  </a:lnTo>
                  <a:lnTo>
                    <a:pt x="1508088" y="13588"/>
                  </a:lnTo>
                  <a:lnTo>
                    <a:pt x="1530557" y="44846"/>
                  </a:lnTo>
                  <a:lnTo>
                    <a:pt x="1533970" y="70724"/>
                  </a:lnTo>
                  <a:lnTo>
                    <a:pt x="1533577" y="74810"/>
                  </a:lnTo>
                  <a:lnTo>
                    <a:pt x="1517741" y="109987"/>
                  </a:lnTo>
                  <a:lnTo>
                    <a:pt x="1485021" y="130429"/>
                  </a:lnTo>
                  <a:lnTo>
                    <a:pt x="1476483" y="132143"/>
                  </a:lnTo>
                  <a:lnTo>
                    <a:pt x="1472171" y="132575"/>
                  </a:lnTo>
                  <a:close/>
                </a:path>
                <a:path w="2234565" h="810894">
                  <a:moveTo>
                    <a:pt x="2172495" y="132571"/>
                  </a:moveTo>
                  <a:lnTo>
                    <a:pt x="2163614" y="132571"/>
                  </a:lnTo>
                  <a:lnTo>
                    <a:pt x="2159293" y="132137"/>
                  </a:lnTo>
                  <a:lnTo>
                    <a:pt x="2124121" y="116085"/>
                  </a:lnTo>
                  <a:lnTo>
                    <a:pt x="2103914" y="83390"/>
                  </a:lnTo>
                  <a:lnTo>
                    <a:pt x="2103848" y="83168"/>
                  </a:lnTo>
                  <a:lnTo>
                    <a:pt x="2102236" y="74829"/>
                  </a:lnTo>
                  <a:lnTo>
                    <a:pt x="2102192" y="74600"/>
                  </a:lnTo>
                  <a:lnTo>
                    <a:pt x="2101813" y="70507"/>
                  </a:lnTo>
                  <a:lnTo>
                    <a:pt x="2101844" y="61551"/>
                  </a:lnTo>
                  <a:lnTo>
                    <a:pt x="2115718" y="25467"/>
                  </a:lnTo>
                  <a:lnTo>
                    <a:pt x="2147339" y="3223"/>
                  </a:lnTo>
                  <a:lnTo>
                    <a:pt x="2164407" y="0"/>
                  </a:lnTo>
                  <a:lnTo>
                    <a:pt x="2172265" y="0"/>
                  </a:lnTo>
                  <a:lnTo>
                    <a:pt x="2208789" y="13828"/>
                  </a:lnTo>
                  <a:lnTo>
                    <a:pt x="2230990" y="44979"/>
                  </a:lnTo>
                  <a:lnTo>
                    <a:pt x="2233865" y="57232"/>
                  </a:lnTo>
                  <a:lnTo>
                    <a:pt x="2233929" y="57554"/>
                  </a:lnTo>
                  <a:lnTo>
                    <a:pt x="2234329" y="61551"/>
                  </a:lnTo>
                  <a:lnTo>
                    <a:pt x="2234379" y="70507"/>
                  </a:lnTo>
                  <a:lnTo>
                    <a:pt x="2233985" y="74600"/>
                  </a:lnTo>
                  <a:lnTo>
                    <a:pt x="2233963" y="74829"/>
                  </a:lnTo>
                  <a:lnTo>
                    <a:pt x="2232322" y="83168"/>
                  </a:lnTo>
                  <a:lnTo>
                    <a:pt x="2232278" y="83390"/>
                  </a:lnTo>
                  <a:lnTo>
                    <a:pt x="2231090" y="87329"/>
                  </a:lnTo>
                  <a:lnTo>
                    <a:pt x="2220934" y="106523"/>
                  </a:lnTo>
                  <a:lnTo>
                    <a:pt x="2220812" y="106706"/>
                  </a:lnTo>
                  <a:lnTo>
                    <a:pt x="2189561" y="129144"/>
                  </a:lnTo>
                  <a:lnTo>
                    <a:pt x="2176814" y="132137"/>
                  </a:lnTo>
                  <a:lnTo>
                    <a:pt x="2176969" y="132137"/>
                  </a:lnTo>
                  <a:lnTo>
                    <a:pt x="2172495" y="132571"/>
                  </a:lnTo>
                  <a:close/>
                </a:path>
                <a:path w="2234565" h="810894">
                  <a:moveTo>
                    <a:pt x="70877" y="810504"/>
                  </a:moveTo>
                  <a:lnTo>
                    <a:pt x="61793" y="810504"/>
                  </a:lnTo>
                  <a:lnTo>
                    <a:pt x="57100" y="810062"/>
                  </a:lnTo>
                  <a:lnTo>
                    <a:pt x="57500" y="810062"/>
                  </a:lnTo>
                  <a:lnTo>
                    <a:pt x="49342" y="808477"/>
                  </a:lnTo>
                  <a:lnTo>
                    <a:pt x="16535" y="788294"/>
                  </a:lnTo>
                  <a:lnTo>
                    <a:pt x="449" y="753297"/>
                  </a:lnTo>
                  <a:lnTo>
                    <a:pt x="0" y="748995"/>
                  </a:lnTo>
                  <a:lnTo>
                    <a:pt x="0" y="739735"/>
                  </a:lnTo>
                  <a:lnTo>
                    <a:pt x="16013" y="700810"/>
                  </a:lnTo>
                  <a:lnTo>
                    <a:pt x="48577" y="680236"/>
                  </a:lnTo>
                  <a:lnTo>
                    <a:pt x="61706" y="677987"/>
                  </a:lnTo>
                  <a:lnTo>
                    <a:pt x="65740" y="677987"/>
                  </a:lnTo>
                  <a:lnTo>
                    <a:pt x="65740" y="678292"/>
                  </a:lnTo>
                  <a:lnTo>
                    <a:pt x="70092" y="678292"/>
                  </a:lnTo>
                  <a:lnTo>
                    <a:pt x="74405" y="678683"/>
                  </a:lnTo>
                  <a:lnTo>
                    <a:pt x="82539" y="680236"/>
                  </a:lnTo>
                  <a:lnTo>
                    <a:pt x="82686" y="680236"/>
                  </a:lnTo>
                  <a:lnTo>
                    <a:pt x="115854" y="700429"/>
                  </a:lnTo>
                  <a:lnTo>
                    <a:pt x="132034" y="735429"/>
                  </a:lnTo>
                  <a:lnTo>
                    <a:pt x="132491" y="739735"/>
                  </a:lnTo>
                  <a:lnTo>
                    <a:pt x="132481" y="748995"/>
                  </a:lnTo>
                  <a:lnTo>
                    <a:pt x="116335" y="787870"/>
                  </a:lnTo>
                  <a:lnTo>
                    <a:pt x="83701" y="808332"/>
                  </a:lnTo>
                  <a:lnTo>
                    <a:pt x="75180" y="810062"/>
                  </a:lnTo>
                  <a:lnTo>
                    <a:pt x="70877" y="810504"/>
                  </a:lnTo>
                  <a:close/>
                </a:path>
                <a:path w="2234565" h="810894">
                  <a:moveTo>
                    <a:pt x="766637" y="678326"/>
                  </a:moveTo>
                  <a:lnTo>
                    <a:pt x="758846" y="678326"/>
                  </a:lnTo>
                  <a:lnTo>
                    <a:pt x="762285" y="677987"/>
                  </a:lnTo>
                  <a:lnTo>
                    <a:pt x="766637" y="677987"/>
                  </a:lnTo>
                  <a:lnTo>
                    <a:pt x="766637" y="678326"/>
                  </a:lnTo>
                  <a:close/>
                </a:path>
                <a:path w="2234565" h="810894">
                  <a:moveTo>
                    <a:pt x="770990" y="810525"/>
                  </a:moveTo>
                  <a:lnTo>
                    <a:pt x="762286" y="810525"/>
                  </a:lnTo>
                  <a:lnTo>
                    <a:pt x="757976" y="810100"/>
                  </a:lnTo>
                  <a:lnTo>
                    <a:pt x="722850" y="794192"/>
                  </a:lnTo>
                  <a:lnTo>
                    <a:pt x="702484" y="761452"/>
                  </a:lnTo>
                  <a:lnTo>
                    <a:pt x="700361" y="748607"/>
                  </a:lnTo>
                  <a:lnTo>
                    <a:pt x="700361" y="739904"/>
                  </a:lnTo>
                  <a:lnTo>
                    <a:pt x="709037" y="711200"/>
                  </a:lnTo>
                  <a:lnTo>
                    <a:pt x="709114" y="711056"/>
                  </a:lnTo>
                  <a:lnTo>
                    <a:pt x="737254" y="684696"/>
                  </a:lnTo>
                  <a:lnTo>
                    <a:pt x="758407" y="678326"/>
                  </a:lnTo>
                  <a:lnTo>
                    <a:pt x="770973" y="678326"/>
                  </a:lnTo>
                  <a:lnTo>
                    <a:pt x="806965" y="691826"/>
                  </a:lnTo>
                  <a:lnTo>
                    <a:pt x="829411" y="722915"/>
                  </a:lnTo>
                  <a:lnTo>
                    <a:pt x="832913" y="748607"/>
                  </a:lnTo>
                  <a:lnTo>
                    <a:pt x="832489" y="752916"/>
                  </a:lnTo>
                  <a:lnTo>
                    <a:pt x="816579" y="788038"/>
                  </a:lnTo>
                  <a:lnTo>
                    <a:pt x="783836" y="808402"/>
                  </a:lnTo>
                  <a:lnTo>
                    <a:pt x="775300" y="810100"/>
                  </a:lnTo>
                  <a:lnTo>
                    <a:pt x="770990" y="810525"/>
                  </a:lnTo>
                  <a:close/>
                </a:path>
                <a:path w="2234565" h="810894">
                  <a:moveTo>
                    <a:pt x="1467704" y="678326"/>
                  </a:moveTo>
                  <a:lnTo>
                    <a:pt x="1459911" y="678326"/>
                  </a:lnTo>
                  <a:lnTo>
                    <a:pt x="1463352" y="677987"/>
                  </a:lnTo>
                  <a:lnTo>
                    <a:pt x="1467704" y="677987"/>
                  </a:lnTo>
                  <a:lnTo>
                    <a:pt x="1467704" y="678326"/>
                  </a:lnTo>
                  <a:close/>
                </a:path>
                <a:path w="2234565" h="810894">
                  <a:moveTo>
                    <a:pt x="1472055" y="810525"/>
                  </a:moveTo>
                  <a:lnTo>
                    <a:pt x="1463352" y="810525"/>
                  </a:lnTo>
                  <a:lnTo>
                    <a:pt x="1459042" y="810100"/>
                  </a:lnTo>
                  <a:lnTo>
                    <a:pt x="1423917" y="794191"/>
                  </a:lnTo>
                  <a:lnTo>
                    <a:pt x="1403550" y="761451"/>
                  </a:lnTo>
                  <a:lnTo>
                    <a:pt x="1401428" y="748607"/>
                  </a:lnTo>
                  <a:lnTo>
                    <a:pt x="1401428" y="739904"/>
                  </a:lnTo>
                  <a:lnTo>
                    <a:pt x="1410102" y="711200"/>
                  </a:lnTo>
                  <a:lnTo>
                    <a:pt x="1410179" y="711056"/>
                  </a:lnTo>
                  <a:lnTo>
                    <a:pt x="1414893" y="704003"/>
                  </a:lnTo>
                  <a:lnTo>
                    <a:pt x="1415015" y="703820"/>
                  </a:lnTo>
                  <a:lnTo>
                    <a:pt x="1417762" y="700473"/>
                  </a:lnTo>
                  <a:lnTo>
                    <a:pt x="1450506" y="680109"/>
                  </a:lnTo>
                  <a:lnTo>
                    <a:pt x="1459472" y="678326"/>
                  </a:lnTo>
                  <a:lnTo>
                    <a:pt x="1472040" y="678326"/>
                  </a:lnTo>
                  <a:lnTo>
                    <a:pt x="1508031" y="691826"/>
                  </a:lnTo>
                  <a:lnTo>
                    <a:pt x="1530478" y="722915"/>
                  </a:lnTo>
                  <a:lnTo>
                    <a:pt x="1533980" y="748607"/>
                  </a:lnTo>
                  <a:lnTo>
                    <a:pt x="1533555" y="752916"/>
                  </a:lnTo>
                  <a:lnTo>
                    <a:pt x="1517645" y="788037"/>
                  </a:lnTo>
                  <a:lnTo>
                    <a:pt x="1484902" y="808402"/>
                  </a:lnTo>
                  <a:lnTo>
                    <a:pt x="1476366" y="810100"/>
                  </a:lnTo>
                  <a:lnTo>
                    <a:pt x="1472055" y="810525"/>
                  </a:lnTo>
                  <a:close/>
                </a:path>
                <a:path w="2234565" h="810894">
                  <a:moveTo>
                    <a:pt x="2172498" y="810513"/>
                  </a:moveTo>
                  <a:lnTo>
                    <a:pt x="2163614" y="810513"/>
                  </a:lnTo>
                  <a:lnTo>
                    <a:pt x="2159293" y="810079"/>
                  </a:lnTo>
                  <a:lnTo>
                    <a:pt x="2124121" y="794027"/>
                  </a:lnTo>
                  <a:lnTo>
                    <a:pt x="2103914" y="761333"/>
                  </a:lnTo>
                  <a:lnTo>
                    <a:pt x="2103848" y="761110"/>
                  </a:lnTo>
                  <a:lnTo>
                    <a:pt x="2102236" y="752771"/>
                  </a:lnTo>
                  <a:lnTo>
                    <a:pt x="2102192" y="752542"/>
                  </a:lnTo>
                  <a:lnTo>
                    <a:pt x="2101813" y="748449"/>
                  </a:lnTo>
                  <a:lnTo>
                    <a:pt x="2101844" y="739493"/>
                  </a:lnTo>
                  <a:lnTo>
                    <a:pt x="2102259" y="735527"/>
                  </a:lnTo>
                  <a:lnTo>
                    <a:pt x="2102296" y="735174"/>
                  </a:lnTo>
                  <a:lnTo>
                    <a:pt x="2103957" y="727098"/>
                  </a:lnTo>
                  <a:lnTo>
                    <a:pt x="2104054" y="726627"/>
                  </a:lnTo>
                  <a:lnTo>
                    <a:pt x="2105343" y="722481"/>
                  </a:lnTo>
                  <a:lnTo>
                    <a:pt x="2128100" y="691228"/>
                  </a:lnTo>
                  <a:lnTo>
                    <a:pt x="2164407" y="677942"/>
                  </a:lnTo>
                  <a:lnTo>
                    <a:pt x="2168770" y="677942"/>
                  </a:lnTo>
                  <a:lnTo>
                    <a:pt x="2168770" y="678324"/>
                  </a:lnTo>
                  <a:lnTo>
                    <a:pt x="2172653" y="678324"/>
                  </a:lnTo>
                  <a:lnTo>
                    <a:pt x="2208678" y="692023"/>
                  </a:lnTo>
                  <a:lnTo>
                    <a:pt x="2230903" y="723007"/>
                  </a:lnTo>
                  <a:lnTo>
                    <a:pt x="2234379" y="748449"/>
                  </a:lnTo>
                  <a:lnTo>
                    <a:pt x="2233985" y="752542"/>
                  </a:lnTo>
                  <a:lnTo>
                    <a:pt x="2233963" y="752771"/>
                  </a:lnTo>
                  <a:lnTo>
                    <a:pt x="2232322" y="761110"/>
                  </a:lnTo>
                  <a:lnTo>
                    <a:pt x="2232278" y="761333"/>
                  </a:lnTo>
                  <a:lnTo>
                    <a:pt x="2211892" y="794180"/>
                  </a:lnTo>
                  <a:lnTo>
                    <a:pt x="2176815" y="810079"/>
                  </a:lnTo>
                  <a:lnTo>
                    <a:pt x="2176973" y="810079"/>
                  </a:lnTo>
                  <a:lnTo>
                    <a:pt x="2172498" y="8105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4546" y="4103357"/>
            <a:ext cx="10899140" cy="1939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6300"/>
              </a:lnSpc>
              <a:spcBef>
                <a:spcPts val="95"/>
              </a:spcBef>
            </a:pPr>
            <a:r>
              <a:rPr sz="3600" spc="229" dirty="0">
                <a:solidFill>
                  <a:srgbClr val="000000"/>
                </a:solidFill>
              </a:rPr>
              <a:t>Jika</a:t>
            </a:r>
            <a:r>
              <a:rPr sz="3600" spc="-310" dirty="0">
                <a:solidFill>
                  <a:srgbClr val="000000"/>
                </a:solidFill>
              </a:rPr>
              <a:t> </a:t>
            </a:r>
            <a:r>
              <a:rPr sz="3600" spc="220" dirty="0">
                <a:solidFill>
                  <a:srgbClr val="000000"/>
                </a:solidFill>
              </a:rPr>
              <a:t>reputasi</a:t>
            </a:r>
            <a:r>
              <a:rPr sz="3600" spc="-305" dirty="0">
                <a:solidFill>
                  <a:srgbClr val="000000"/>
                </a:solidFill>
              </a:rPr>
              <a:t> </a:t>
            </a:r>
            <a:r>
              <a:rPr sz="3600" spc="145" dirty="0">
                <a:solidFill>
                  <a:srgbClr val="000000"/>
                </a:solidFill>
              </a:rPr>
              <a:t>buruk,</a:t>
            </a:r>
            <a:r>
              <a:rPr sz="3600" spc="-305" dirty="0">
                <a:solidFill>
                  <a:srgbClr val="000000"/>
                </a:solidFill>
              </a:rPr>
              <a:t> </a:t>
            </a:r>
            <a:r>
              <a:rPr sz="3600" spc="409" dirty="0">
                <a:solidFill>
                  <a:srgbClr val="000000"/>
                </a:solidFill>
              </a:rPr>
              <a:t>lembaga</a:t>
            </a:r>
            <a:r>
              <a:rPr sz="3600" spc="-305" dirty="0">
                <a:solidFill>
                  <a:srgbClr val="000000"/>
                </a:solidFill>
              </a:rPr>
              <a:t> </a:t>
            </a:r>
            <a:r>
              <a:rPr sz="3600" spc="330" dirty="0">
                <a:solidFill>
                  <a:srgbClr val="000000"/>
                </a:solidFill>
              </a:rPr>
              <a:t>bisa</a:t>
            </a:r>
            <a:r>
              <a:rPr sz="3600" spc="-310" dirty="0">
                <a:solidFill>
                  <a:srgbClr val="000000"/>
                </a:solidFill>
              </a:rPr>
              <a:t> </a:t>
            </a:r>
            <a:r>
              <a:rPr sz="3600" spc="280" dirty="0">
                <a:solidFill>
                  <a:srgbClr val="000000"/>
                </a:solidFill>
              </a:rPr>
              <a:t>kehilangan </a:t>
            </a:r>
            <a:r>
              <a:rPr sz="3600" spc="290" dirty="0">
                <a:solidFill>
                  <a:srgbClr val="000000"/>
                </a:solidFill>
              </a:rPr>
              <a:t>dukungan,</a:t>
            </a:r>
            <a:r>
              <a:rPr sz="3600" spc="-295" dirty="0">
                <a:solidFill>
                  <a:srgbClr val="000000"/>
                </a:solidFill>
              </a:rPr>
              <a:t> </a:t>
            </a:r>
            <a:r>
              <a:rPr sz="3600" spc="295" dirty="0">
                <a:solidFill>
                  <a:srgbClr val="000000"/>
                </a:solidFill>
              </a:rPr>
              <a:t>pendanaan,</a:t>
            </a:r>
            <a:r>
              <a:rPr sz="3600" spc="-290" dirty="0">
                <a:solidFill>
                  <a:srgbClr val="000000"/>
                </a:solidFill>
              </a:rPr>
              <a:t> </a:t>
            </a:r>
            <a:r>
              <a:rPr sz="3600" spc="390" dirty="0">
                <a:solidFill>
                  <a:srgbClr val="000000"/>
                </a:solidFill>
              </a:rPr>
              <a:t>dan</a:t>
            </a:r>
            <a:r>
              <a:rPr sz="3600" spc="-290" dirty="0">
                <a:solidFill>
                  <a:srgbClr val="000000"/>
                </a:solidFill>
              </a:rPr>
              <a:t> </a:t>
            </a:r>
            <a:r>
              <a:rPr sz="3600" spc="360" dirty="0">
                <a:solidFill>
                  <a:srgbClr val="000000"/>
                </a:solidFill>
              </a:rPr>
              <a:t>bahkan </a:t>
            </a:r>
            <a:r>
              <a:rPr sz="3600" spc="375" dirty="0">
                <a:solidFill>
                  <a:srgbClr val="000000"/>
                </a:solidFill>
              </a:rPr>
              <a:t>menghadapi</a:t>
            </a:r>
            <a:r>
              <a:rPr sz="3600" spc="-300" dirty="0">
                <a:solidFill>
                  <a:srgbClr val="000000"/>
                </a:solidFill>
              </a:rPr>
              <a:t> </a:t>
            </a:r>
            <a:r>
              <a:rPr sz="3600" spc="210" dirty="0">
                <a:solidFill>
                  <a:srgbClr val="000000"/>
                </a:solidFill>
              </a:rPr>
              <a:t>penutupan.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82989" y="8590832"/>
              <a:ext cx="2937164" cy="148928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8850972"/>
              <a:ext cx="568325" cy="1436370"/>
            </a:xfrm>
            <a:custGeom>
              <a:avLst/>
              <a:gdLst/>
              <a:ahLst/>
              <a:cxnLst/>
              <a:rect l="l" t="t" r="r" b="b"/>
              <a:pathLst>
                <a:path w="568325" h="1436370">
                  <a:moveTo>
                    <a:pt x="354266" y="1176502"/>
                  </a:moveTo>
                  <a:lnTo>
                    <a:pt x="350278" y="1165580"/>
                  </a:lnTo>
                  <a:lnTo>
                    <a:pt x="342569" y="1156614"/>
                  </a:lnTo>
                  <a:lnTo>
                    <a:pt x="334911" y="1152639"/>
                  </a:lnTo>
                  <a:lnTo>
                    <a:pt x="332676" y="1151470"/>
                  </a:lnTo>
                  <a:lnTo>
                    <a:pt x="320814" y="1150810"/>
                  </a:lnTo>
                  <a:lnTo>
                    <a:pt x="310832" y="1154366"/>
                  </a:lnTo>
                  <a:lnTo>
                    <a:pt x="311162" y="1154366"/>
                  </a:lnTo>
                  <a:lnTo>
                    <a:pt x="310769" y="1154430"/>
                  </a:lnTo>
                  <a:lnTo>
                    <a:pt x="310299" y="1154493"/>
                  </a:lnTo>
                  <a:lnTo>
                    <a:pt x="310299" y="1154836"/>
                  </a:lnTo>
                  <a:lnTo>
                    <a:pt x="309295" y="1155750"/>
                  </a:lnTo>
                  <a:lnTo>
                    <a:pt x="302564" y="1161694"/>
                  </a:lnTo>
                  <a:lnTo>
                    <a:pt x="310299" y="1154836"/>
                  </a:lnTo>
                  <a:lnTo>
                    <a:pt x="310299" y="1154493"/>
                  </a:lnTo>
                  <a:lnTo>
                    <a:pt x="300736" y="1155750"/>
                  </a:lnTo>
                  <a:lnTo>
                    <a:pt x="293306" y="1156614"/>
                  </a:lnTo>
                  <a:lnTo>
                    <a:pt x="0" y="1195908"/>
                  </a:lnTo>
                  <a:lnTo>
                    <a:pt x="0" y="1253591"/>
                  </a:lnTo>
                  <a:lnTo>
                    <a:pt x="278574" y="1216304"/>
                  </a:lnTo>
                  <a:lnTo>
                    <a:pt x="276009" y="1222590"/>
                  </a:lnTo>
                  <a:lnTo>
                    <a:pt x="259029" y="1263611"/>
                  </a:lnTo>
                  <a:lnTo>
                    <a:pt x="250647" y="1284109"/>
                  </a:lnTo>
                  <a:lnTo>
                    <a:pt x="238086" y="1314564"/>
                  </a:lnTo>
                  <a:lnTo>
                    <a:pt x="213182" y="1375257"/>
                  </a:lnTo>
                  <a:lnTo>
                    <a:pt x="188061" y="1436039"/>
                  </a:lnTo>
                  <a:lnTo>
                    <a:pt x="250901" y="1436039"/>
                  </a:lnTo>
                  <a:lnTo>
                    <a:pt x="256260" y="1422958"/>
                  </a:lnTo>
                  <a:lnTo>
                    <a:pt x="282841" y="1358785"/>
                  </a:lnTo>
                  <a:lnTo>
                    <a:pt x="296024" y="1326591"/>
                  </a:lnTo>
                  <a:lnTo>
                    <a:pt x="305625" y="1303362"/>
                  </a:lnTo>
                  <a:lnTo>
                    <a:pt x="324815" y="1256715"/>
                  </a:lnTo>
                  <a:lnTo>
                    <a:pt x="334416" y="1233500"/>
                  </a:lnTo>
                  <a:lnTo>
                    <a:pt x="338950" y="1222590"/>
                  </a:lnTo>
                  <a:lnTo>
                    <a:pt x="343649" y="1211618"/>
                  </a:lnTo>
                  <a:lnTo>
                    <a:pt x="348246" y="1200531"/>
                  </a:lnTo>
                  <a:lnTo>
                    <a:pt x="349326" y="1197660"/>
                  </a:lnTo>
                  <a:lnTo>
                    <a:pt x="350710" y="1196263"/>
                  </a:lnTo>
                  <a:lnTo>
                    <a:pt x="354203" y="1188123"/>
                  </a:lnTo>
                  <a:lnTo>
                    <a:pt x="354203" y="1181138"/>
                  </a:lnTo>
                  <a:lnTo>
                    <a:pt x="353898" y="1179880"/>
                  </a:lnTo>
                  <a:lnTo>
                    <a:pt x="353949" y="1179347"/>
                  </a:lnTo>
                  <a:lnTo>
                    <a:pt x="354266" y="1176502"/>
                  </a:lnTo>
                  <a:close/>
                </a:path>
                <a:path w="568325" h="1436370">
                  <a:moveTo>
                    <a:pt x="567944" y="396786"/>
                  </a:moveTo>
                  <a:lnTo>
                    <a:pt x="564222" y="386448"/>
                  </a:lnTo>
                  <a:lnTo>
                    <a:pt x="561886" y="383984"/>
                  </a:lnTo>
                  <a:lnTo>
                    <a:pt x="561505" y="383209"/>
                  </a:lnTo>
                  <a:lnTo>
                    <a:pt x="558317" y="380225"/>
                  </a:lnTo>
                  <a:lnTo>
                    <a:pt x="556158" y="377939"/>
                  </a:lnTo>
                  <a:lnTo>
                    <a:pt x="555599" y="377685"/>
                  </a:lnTo>
                  <a:lnTo>
                    <a:pt x="553161" y="375399"/>
                  </a:lnTo>
                  <a:lnTo>
                    <a:pt x="549173" y="372706"/>
                  </a:lnTo>
                  <a:lnTo>
                    <a:pt x="0" y="0"/>
                  </a:lnTo>
                  <a:lnTo>
                    <a:pt x="0" y="69240"/>
                  </a:lnTo>
                  <a:lnTo>
                    <a:pt x="449033" y="374192"/>
                  </a:lnTo>
                  <a:lnTo>
                    <a:pt x="473532" y="391248"/>
                  </a:lnTo>
                  <a:lnTo>
                    <a:pt x="481622" y="396786"/>
                  </a:lnTo>
                  <a:lnTo>
                    <a:pt x="0" y="629945"/>
                  </a:lnTo>
                  <a:lnTo>
                    <a:pt x="0" y="693915"/>
                  </a:lnTo>
                  <a:lnTo>
                    <a:pt x="471741" y="465531"/>
                  </a:lnTo>
                  <a:lnTo>
                    <a:pt x="498690" y="452920"/>
                  </a:lnTo>
                  <a:lnTo>
                    <a:pt x="525538" y="440080"/>
                  </a:lnTo>
                  <a:lnTo>
                    <a:pt x="546582" y="429361"/>
                  </a:lnTo>
                  <a:lnTo>
                    <a:pt x="552005" y="426593"/>
                  </a:lnTo>
                  <a:lnTo>
                    <a:pt x="552577" y="426593"/>
                  </a:lnTo>
                  <a:lnTo>
                    <a:pt x="553161" y="426008"/>
                  </a:lnTo>
                  <a:lnTo>
                    <a:pt x="553745" y="426008"/>
                  </a:lnTo>
                  <a:lnTo>
                    <a:pt x="562419" y="418846"/>
                  </a:lnTo>
                  <a:lnTo>
                    <a:pt x="567270" y="408406"/>
                  </a:lnTo>
                  <a:lnTo>
                    <a:pt x="567309" y="407885"/>
                  </a:lnTo>
                  <a:lnTo>
                    <a:pt x="567944" y="396786"/>
                  </a:lnTo>
                  <a:close/>
                </a:path>
              </a:pathLst>
            </a:custGeom>
            <a:solidFill>
              <a:srgbClr val="3345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51634" y="9259668"/>
              <a:ext cx="971550" cy="848360"/>
            </a:xfrm>
            <a:custGeom>
              <a:avLst/>
              <a:gdLst/>
              <a:ahLst/>
              <a:cxnLst/>
              <a:rect l="l" t="t" r="r" b="b"/>
              <a:pathLst>
                <a:path w="971550" h="848359">
                  <a:moveTo>
                    <a:pt x="477965" y="1334"/>
                  </a:moveTo>
                  <a:lnTo>
                    <a:pt x="481538" y="0"/>
                  </a:lnTo>
                  <a:lnTo>
                    <a:pt x="489248" y="599"/>
                  </a:lnTo>
                  <a:lnTo>
                    <a:pt x="489659" y="599"/>
                  </a:lnTo>
                  <a:lnTo>
                    <a:pt x="477965" y="1334"/>
                  </a:lnTo>
                  <a:close/>
                </a:path>
                <a:path w="971550" h="848359">
                  <a:moveTo>
                    <a:pt x="485697" y="86983"/>
                  </a:moveTo>
                  <a:lnTo>
                    <a:pt x="460549" y="43487"/>
                  </a:lnTo>
                  <a:lnTo>
                    <a:pt x="456868" y="32642"/>
                  </a:lnTo>
                  <a:lnTo>
                    <a:pt x="457713" y="21743"/>
                  </a:lnTo>
                  <a:lnTo>
                    <a:pt x="489659" y="599"/>
                  </a:lnTo>
                  <a:lnTo>
                    <a:pt x="489248" y="599"/>
                  </a:lnTo>
                  <a:lnTo>
                    <a:pt x="514099" y="32642"/>
                  </a:lnTo>
                  <a:lnTo>
                    <a:pt x="510581" y="43487"/>
                  </a:lnTo>
                  <a:lnTo>
                    <a:pt x="509999" y="44068"/>
                  </a:lnTo>
                  <a:lnTo>
                    <a:pt x="509999" y="44650"/>
                  </a:lnTo>
                  <a:lnTo>
                    <a:pt x="496373" y="68557"/>
                  </a:lnTo>
                  <a:lnTo>
                    <a:pt x="485697" y="86983"/>
                  </a:lnTo>
                  <a:close/>
                </a:path>
                <a:path w="971550" h="848359">
                  <a:moveTo>
                    <a:pt x="497148" y="3019"/>
                  </a:moveTo>
                  <a:lnTo>
                    <a:pt x="489248" y="599"/>
                  </a:lnTo>
                  <a:lnTo>
                    <a:pt x="492765" y="872"/>
                  </a:lnTo>
                  <a:lnTo>
                    <a:pt x="497148" y="3019"/>
                  </a:lnTo>
                  <a:close/>
                </a:path>
                <a:path w="971550" h="848359">
                  <a:moveTo>
                    <a:pt x="469715" y="5222"/>
                  </a:moveTo>
                  <a:lnTo>
                    <a:pt x="471021" y="3926"/>
                  </a:lnTo>
                  <a:lnTo>
                    <a:pt x="477965" y="1334"/>
                  </a:lnTo>
                  <a:lnTo>
                    <a:pt x="469715" y="5222"/>
                  </a:lnTo>
                  <a:close/>
                </a:path>
                <a:path w="971550" h="848359">
                  <a:moveTo>
                    <a:pt x="501646" y="5222"/>
                  </a:moveTo>
                  <a:lnTo>
                    <a:pt x="497148" y="3019"/>
                  </a:lnTo>
                  <a:lnTo>
                    <a:pt x="500109" y="3926"/>
                  </a:lnTo>
                  <a:lnTo>
                    <a:pt x="501646" y="5222"/>
                  </a:lnTo>
                  <a:close/>
                </a:path>
                <a:path w="971550" h="848359">
                  <a:moveTo>
                    <a:pt x="464584" y="9961"/>
                  </a:moveTo>
                  <a:lnTo>
                    <a:pt x="468285" y="5890"/>
                  </a:lnTo>
                  <a:lnTo>
                    <a:pt x="469715" y="5222"/>
                  </a:lnTo>
                  <a:lnTo>
                    <a:pt x="468927" y="5890"/>
                  </a:lnTo>
                  <a:lnTo>
                    <a:pt x="464584" y="9961"/>
                  </a:lnTo>
                  <a:close/>
                </a:path>
                <a:path w="971550" h="848359">
                  <a:moveTo>
                    <a:pt x="504729" y="7823"/>
                  </a:moveTo>
                  <a:lnTo>
                    <a:pt x="501646" y="5222"/>
                  </a:lnTo>
                  <a:lnTo>
                    <a:pt x="503009" y="5890"/>
                  </a:lnTo>
                  <a:lnTo>
                    <a:pt x="504729" y="7823"/>
                  </a:lnTo>
                  <a:close/>
                </a:path>
                <a:path w="971550" h="848359">
                  <a:moveTo>
                    <a:pt x="509785" y="13504"/>
                  </a:moveTo>
                  <a:lnTo>
                    <a:pt x="504729" y="7823"/>
                  </a:lnTo>
                  <a:lnTo>
                    <a:pt x="508700" y="11171"/>
                  </a:lnTo>
                  <a:lnTo>
                    <a:pt x="509785" y="13504"/>
                  </a:lnTo>
                  <a:close/>
                </a:path>
                <a:path w="971550" h="848359">
                  <a:moveTo>
                    <a:pt x="462248" y="12530"/>
                  </a:moveTo>
                  <a:lnTo>
                    <a:pt x="462595" y="11826"/>
                  </a:lnTo>
                  <a:lnTo>
                    <a:pt x="464584" y="9961"/>
                  </a:lnTo>
                  <a:lnTo>
                    <a:pt x="462248" y="12530"/>
                  </a:lnTo>
                  <a:close/>
                </a:path>
                <a:path w="971550" h="848359">
                  <a:moveTo>
                    <a:pt x="942252" y="848070"/>
                  </a:moveTo>
                  <a:lnTo>
                    <a:pt x="28879" y="848070"/>
                  </a:lnTo>
                  <a:lnTo>
                    <a:pt x="14089" y="843952"/>
                  </a:lnTo>
                  <a:lnTo>
                    <a:pt x="3935" y="833453"/>
                  </a:lnTo>
                  <a:lnTo>
                    <a:pt x="0" y="819354"/>
                  </a:lnTo>
                  <a:lnTo>
                    <a:pt x="3863" y="804437"/>
                  </a:lnTo>
                  <a:lnTo>
                    <a:pt x="4445" y="803856"/>
                  </a:lnTo>
                  <a:lnTo>
                    <a:pt x="4445" y="803274"/>
                  </a:lnTo>
                  <a:lnTo>
                    <a:pt x="18071" y="779367"/>
                  </a:lnTo>
                  <a:lnTo>
                    <a:pt x="31860" y="755569"/>
                  </a:lnTo>
                  <a:lnTo>
                    <a:pt x="59765" y="707773"/>
                  </a:lnTo>
                  <a:lnTo>
                    <a:pt x="460550" y="14398"/>
                  </a:lnTo>
                  <a:lnTo>
                    <a:pt x="462248" y="12530"/>
                  </a:lnTo>
                  <a:lnTo>
                    <a:pt x="457713" y="21743"/>
                  </a:lnTo>
                  <a:lnTo>
                    <a:pt x="456868" y="32642"/>
                  </a:lnTo>
                  <a:lnTo>
                    <a:pt x="460549" y="43487"/>
                  </a:lnTo>
                  <a:lnTo>
                    <a:pt x="485681" y="86983"/>
                  </a:lnTo>
                  <a:lnTo>
                    <a:pt x="482584" y="92355"/>
                  </a:lnTo>
                  <a:lnTo>
                    <a:pt x="454732" y="140060"/>
                  </a:lnTo>
                  <a:lnTo>
                    <a:pt x="79388" y="789402"/>
                  </a:lnTo>
                  <a:lnTo>
                    <a:pt x="58203" y="789402"/>
                  </a:lnTo>
                  <a:lnTo>
                    <a:pt x="30624" y="789893"/>
                  </a:lnTo>
                  <a:lnTo>
                    <a:pt x="28879" y="789893"/>
                  </a:lnTo>
                  <a:lnTo>
                    <a:pt x="35078" y="800801"/>
                  </a:lnTo>
                  <a:lnTo>
                    <a:pt x="47695" y="822617"/>
                  </a:lnTo>
                  <a:lnTo>
                    <a:pt x="53853" y="833453"/>
                  </a:lnTo>
                  <a:lnTo>
                    <a:pt x="967195" y="833453"/>
                  </a:lnTo>
                  <a:lnTo>
                    <a:pt x="957042" y="843952"/>
                  </a:lnTo>
                  <a:lnTo>
                    <a:pt x="942252" y="848070"/>
                  </a:lnTo>
                  <a:close/>
                </a:path>
                <a:path w="971550" h="848359">
                  <a:moveTo>
                    <a:pt x="917277" y="833453"/>
                  </a:moveTo>
                  <a:lnTo>
                    <a:pt x="916654" y="832944"/>
                  </a:lnTo>
                  <a:lnTo>
                    <a:pt x="916654" y="832362"/>
                  </a:lnTo>
                  <a:lnTo>
                    <a:pt x="902292" y="808946"/>
                  </a:lnTo>
                  <a:lnTo>
                    <a:pt x="888584" y="785093"/>
                  </a:lnTo>
                  <a:lnTo>
                    <a:pt x="875094" y="761023"/>
                  </a:lnTo>
                  <a:lnTo>
                    <a:pt x="861386" y="736952"/>
                  </a:lnTo>
                  <a:lnTo>
                    <a:pt x="485697" y="86983"/>
                  </a:lnTo>
                  <a:lnTo>
                    <a:pt x="496373" y="68557"/>
                  </a:lnTo>
                  <a:lnTo>
                    <a:pt x="509999" y="44650"/>
                  </a:lnTo>
                  <a:lnTo>
                    <a:pt x="509999" y="44068"/>
                  </a:lnTo>
                  <a:lnTo>
                    <a:pt x="510581" y="43487"/>
                  </a:lnTo>
                  <a:lnTo>
                    <a:pt x="514099" y="32642"/>
                  </a:lnTo>
                  <a:lnTo>
                    <a:pt x="513444" y="21743"/>
                  </a:lnTo>
                  <a:lnTo>
                    <a:pt x="513417" y="21307"/>
                  </a:lnTo>
                  <a:lnTo>
                    <a:pt x="509785" y="13504"/>
                  </a:lnTo>
                  <a:lnTo>
                    <a:pt x="510581" y="14398"/>
                  </a:lnTo>
                  <a:lnTo>
                    <a:pt x="511163" y="14980"/>
                  </a:lnTo>
                  <a:lnTo>
                    <a:pt x="511163" y="15562"/>
                  </a:lnTo>
                  <a:lnTo>
                    <a:pt x="525280" y="39223"/>
                  </a:lnTo>
                  <a:lnTo>
                    <a:pt x="539015" y="63048"/>
                  </a:lnTo>
                  <a:lnTo>
                    <a:pt x="552641" y="86983"/>
                  </a:lnTo>
                  <a:lnTo>
                    <a:pt x="958770" y="789729"/>
                  </a:lnTo>
                  <a:lnTo>
                    <a:pt x="958865" y="789893"/>
                  </a:lnTo>
                  <a:lnTo>
                    <a:pt x="942252" y="789893"/>
                  </a:lnTo>
                  <a:lnTo>
                    <a:pt x="936053" y="800801"/>
                  </a:lnTo>
                  <a:lnTo>
                    <a:pt x="923436" y="822617"/>
                  </a:lnTo>
                  <a:lnTo>
                    <a:pt x="917277" y="833453"/>
                  </a:lnTo>
                  <a:close/>
                </a:path>
                <a:path w="971550" h="848359">
                  <a:moveTo>
                    <a:pt x="53937" y="833453"/>
                  </a:moveTo>
                  <a:lnTo>
                    <a:pt x="53564" y="832944"/>
                  </a:lnTo>
                  <a:lnTo>
                    <a:pt x="47695" y="822617"/>
                  </a:lnTo>
                  <a:lnTo>
                    <a:pt x="35078" y="800801"/>
                  </a:lnTo>
                  <a:lnTo>
                    <a:pt x="28879" y="789893"/>
                  </a:lnTo>
                  <a:lnTo>
                    <a:pt x="30624" y="789893"/>
                  </a:lnTo>
                  <a:lnTo>
                    <a:pt x="58203" y="789402"/>
                  </a:lnTo>
                  <a:lnTo>
                    <a:pt x="79388" y="789402"/>
                  </a:lnTo>
                  <a:lnTo>
                    <a:pt x="53937" y="833453"/>
                  </a:lnTo>
                  <a:close/>
                </a:path>
                <a:path w="971550" h="848359">
                  <a:moveTo>
                    <a:pt x="917163" y="833453"/>
                  </a:moveTo>
                  <a:lnTo>
                    <a:pt x="53937" y="833453"/>
                  </a:lnTo>
                  <a:lnTo>
                    <a:pt x="79388" y="789402"/>
                  </a:lnTo>
                  <a:lnTo>
                    <a:pt x="891342" y="789893"/>
                  </a:lnTo>
                  <a:lnTo>
                    <a:pt x="902292" y="808946"/>
                  </a:lnTo>
                  <a:lnTo>
                    <a:pt x="916654" y="832362"/>
                  </a:lnTo>
                  <a:lnTo>
                    <a:pt x="916654" y="832944"/>
                  </a:lnTo>
                  <a:lnTo>
                    <a:pt x="917163" y="833453"/>
                  </a:lnTo>
                  <a:close/>
                </a:path>
                <a:path w="971550" h="848359">
                  <a:moveTo>
                    <a:pt x="967195" y="833453"/>
                  </a:moveTo>
                  <a:lnTo>
                    <a:pt x="917277" y="833453"/>
                  </a:lnTo>
                  <a:lnTo>
                    <a:pt x="923436" y="822617"/>
                  </a:lnTo>
                  <a:lnTo>
                    <a:pt x="936053" y="800801"/>
                  </a:lnTo>
                  <a:lnTo>
                    <a:pt x="942252" y="789893"/>
                  </a:lnTo>
                  <a:lnTo>
                    <a:pt x="958865" y="789893"/>
                  </a:lnTo>
                  <a:lnTo>
                    <a:pt x="967268" y="804437"/>
                  </a:lnTo>
                  <a:lnTo>
                    <a:pt x="971131" y="819354"/>
                  </a:lnTo>
                  <a:lnTo>
                    <a:pt x="967195" y="833453"/>
                  </a:lnTo>
                  <a:close/>
                </a:path>
                <a:path w="971550" h="848359">
                  <a:moveTo>
                    <a:pt x="915774" y="848288"/>
                  </a:moveTo>
                  <a:lnTo>
                    <a:pt x="885021" y="848288"/>
                  </a:lnTo>
                  <a:lnTo>
                    <a:pt x="840937" y="848070"/>
                  </a:lnTo>
                  <a:lnTo>
                    <a:pt x="940507" y="848070"/>
                  </a:lnTo>
                  <a:lnTo>
                    <a:pt x="915774" y="848288"/>
                  </a:lnTo>
                  <a:close/>
                </a:path>
              </a:pathLst>
            </a:custGeom>
            <a:solidFill>
              <a:srgbClr val="3A37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56263" y="9346061"/>
              <a:ext cx="627380" cy="640080"/>
            </a:xfrm>
            <a:custGeom>
              <a:avLst/>
              <a:gdLst/>
              <a:ahLst/>
              <a:cxnLst/>
              <a:rect l="l" t="t" r="r" b="b"/>
              <a:pathLst>
                <a:path w="627380" h="640079">
                  <a:moveTo>
                    <a:pt x="138167" y="11511"/>
                  </a:moveTo>
                  <a:lnTo>
                    <a:pt x="140206" y="8290"/>
                  </a:lnTo>
                  <a:lnTo>
                    <a:pt x="149278" y="2236"/>
                  </a:lnTo>
                  <a:lnTo>
                    <a:pt x="149873" y="1890"/>
                  </a:lnTo>
                  <a:lnTo>
                    <a:pt x="160858" y="0"/>
                  </a:lnTo>
                  <a:lnTo>
                    <a:pt x="167756" y="1390"/>
                  </a:lnTo>
                  <a:lnTo>
                    <a:pt x="157185" y="1390"/>
                  </a:lnTo>
                  <a:lnTo>
                    <a:pt x="146314" y="4872"/>
                  </a:lnTo>
                  <a:lnTo>
                    <a:pt x="138167" y="11511"/>
                  </a:lnTo>
                  <a:close/>
                </a:path>
                <a:path w="627380" h="640079">
                  <a:moveTo>
                    <a:pt x="178478" y="84805"/>
                  </a:moveTo>
                  <a:lnTo>
                    <a:pt x="140206" y="49595"/>
                  </a:lnTo>
                  <a:lnTo>
                    <a:pt x="133824" y="40032"/>
                  </a:lnTo>
                  <a:lnTo>
                    <a:pt x="131915" y="28942"/>
                  </a:lnTo>
                  <a:lnTo>
                    <a:pt x="133709" y="20046"/>
                  </a:lnTo>
                  <a:lnTo>
                    <a:pt x="136772" y="13713"/>
                  </a:lnTo>
                  <a:lnTo>
                    <a:pt x="138167" y="11511"/>
                  </a:lnTo>
                  <a:lnTo>
                    <a:pt x="146314" y="4872"/>
                  </a:lnTo>
                  <a:lnTo>
                    <a:pt x="157185" y="1390"/>
                  </a:lnTo>
                  <a:lnTo>
                    <a:pt x="168712" y="1890"/>
                  </a:lnTo>
                  <a:lnTo>
                    <a:pt x="179011" y="7199"/>
                  </a:lnTo>
                  <a:lnTo>
                    <a:pt x="186092" y="15998"/>
                  </a:lnTo>
                  <a:lnTo>
                    <a:pt x="189573" y="26761"/>
                  </a:lnTo>
                  <a:lnTo>
                    <a:pt x="189132" y="36651"/>
                  </a:lnTo>
                  <a:lnTo>
                    <a:pt x="189073" y="39123"/>
                  </a:lnTo>
                  <a:lnTo>
                    <a:pt x="185056" y="56667"/>
                  </a:lnTo>
                  <a:lnTo>
                    <a:pt x="178478" y="84805"/>
                  </a:lnTo>
                  <a:close/>
                </a:path>
                <a:path w="627380" h="640079">
                  <a:moveTo>
                    <a:pt x="541405" y="421973"/>
                  </a:moveTo>
                  <a:lnTo>
                    <a:pt x="497019" y="379993"/>
                  </a:lnTo>
                  <a:lnTo>
                    <a:pt x="178478" y="84805"/>
                  </a:lnTo>
                  <a:lnTo>
                    <a:pt x="185056" y="56667"/>
                  </a:lnTo>
                  <a:lnTo>
                    <a:pt x="189073" y="39123"/>
                  </a:lnTo>
                  <a:lnTo>
                    <a:pt x="189132" y="36651"/>
                  </a:lnTo>
                  <a:lnTo>
                    <a:pt x="189476" y="28942"/>
                  </a:lnTo>
                  <a:lnTo>
                    <a:pt x="157185" y="1390"/>
                  </a:lnTo>
                  <a:lnTo>
                    <a:pt x="167756" y="1390"/>
                  </a:lnTo>
                  <a:lnTo>
                    <a:pt x="171948" y="2236"/>
                  </a:lnTo>
                  <a:lnTo>
                    <a:pt x="181511" y="8290"/>
                  </a:lnTo>
                  <a:lnTo>
                    <a:pt x="182093" y="8871"/>
                  </a:lnTo>
                  <a:lnTo>
                    <a:pt x="195519" y="21179"/>
                  </a:lnTo>
                  <a:lnTo>
                    <a:pt x="289502" y="109444"/>
                  </a:lnTo>
                  <a:lnTo>
                    <a:pt x="610779" y="406800"/>
                  </a:lnTo>
                  <a:lnTo>
                    <a:pt x="590492" y="406800"/>
                  </a:lnTo>
                  <a:lnTo>
                    <a:pt x="541405" y="421973"/>
                  </a:lnTo>
                  <a:close/>
                </a:path>
                <a:path w="627380" h="640079">
                  <a:moveTo>
                    <a:pt x="136772" y="13713"/>
                  </a:moveTo>
                  <a:lnTo>
                    <a:pt x="137624" y="11953"/>
                  </a:lnTo>
                  <a:lnTo>
                    <a:pt x="138167" y="11511"/>
                  </a:lnTo>
                  <a:lnTo>
                    <a:pt x="136772" y="13713"/>
                  </a:lnTo>
                  <a:close/>
                </a:path>
                <a:path w="627380" h="640079">
                  <a:moveTo>
                    <a:pt x="133709" y="20046"/>
                  </a:moveTo>
                  <a:lnTo>
                    <a:pt x="134152" y="17852"/>
                  </a:lnTo>
                  <a:lnTo>
                    <a:pt x="136772" y="13713"/>
                  </a:lnTo>
                  <a:lnTo>
                    <a:pt x="133709" y="20046"/>
                  </a:lnTo>
                  <a:close/>
                </a:path>
                <a:path w="627380" h="640079">
                  <a:moveTo>
                    <a:pt x="36069" y="639506"/>
                  </a:moveTo>
                  <a:lnTo>
                    <a:pt x="20438" y="639506"/>
                  </a:lnTo>
                  <a:lnTo>
                    <a:pt x="7999" y="631725"/>
                  </a:lnTo>
                  <a:lnTo>
                    <a:pt x="563" y="618808"/>
                  </a:lnTo>
                  <a:lnTo>
                    <a:pt x="47" y="604746"/>
                  </a:lnTo>
                  <a:lnTo>
                    <a:pt x="0" y="602273"/>
                  </a:lnTo>
                  <a:lnTo>
                    <a:pt x="4017" y="584729"/>
                  </a:lnTo>
                  <a:lnTo>
                    <a:pt x="12271" y="549423"/>
                  </a:lnTo>
                  <a:lnTo>
                    <a:pt x="16289" y="531880"/>
                  </a:lnTo>
                  <a:lnTo>
                    <a:pt x="49450" y="386438"/>
                  </a:lnTo>
                  <a:lnTo>
                    <a:pt x="87846" y="218889"/>
                  </a:lnTo>
                  <a:lnTo>
                    <a:pt x="119262" y="79847"/>
                  </a:lnTo>
                  <a:lnTo>
                    <a:pt x="122661" y="65448"/>
                  </a:lnTo>
                  <a:lnTo>
                    <a:pt x="129243" y="36651"/>
                  </a:lnTo>
                  <a:lnTo>
                    <a:pt x="132642" y="22252"/>
                  </a:lnTo>
                  <a:lnTo>
                    <a:pt x="133709" y="20046"/>
                  </a:lnTo>
                  <a:lnTo>
                    <a:pt x="131915" y="28942"/>
                  </a:lnTo>
                  <a:lnTo>
                    <a:pt x="133824" y="40032"/>
                  </a:lnTo>
                  <a:lnTo>
                    <a:pt x="140206" y="49595"/>
                  </a:lnTo>
                  <a:lnTo>
                    <a:pt x="178478" y="84805"/>
                  </a:lnTo>
                  <a:lnTo>
                    <a:pt x="176802" y="91973"/>
                  </a:lnTo>
                  <a:lnTo>
                    <a:pt x="172801" y="109444"/>
                  </a:lnTo>
                  <a:lnTo>
                    <a:pt x="139623" y="254959"/>
                  </a:lnTo>
                  <a:lnTo>
                    <a:pt x="101349" y="421973"/>
                  </a:lnTo>
                  <a:lnTo>
                    <a:pt x="69811" y="561550"/>
                  </a:lnTo>
                  <a:lnTo>
                    <a:pt x="68366" y="567670"/>
                  </a:lnTo>
                  <a:lnTo>
                    <a:pt x="56140" y="571294"/>
                  </a:lnTo>
                  <a:lnTo>
                    <a:pt x="38723" y="576676"/>
                  </a:lnTo>
                  <a:lnTo>
                    <a:pt x="21525" y="582493"/>
                  </a:lnTo>
                  <a:lnTo>
                    <a:pt x="20943" y="582493"/>
                  </a:lnTo>
                  <a:lnTo>
                    <a:pt x="20361" y="583075"/>
                  </a:lnTo>
                  <a:lnTo>
                    <a:pt x="56431" y="619145"/>
                  </a:lnTo>
                  <a:lnTo>
                    <a:pt x="101954" y="619145"/>
                  </a:lnTo>
                  <a:lnTo>
                    <a:pt x="36069" y="639506"/>
                  </a:lnTo>
                  <a:close/>
                </a:path>
                <a:path w="627380" h="640079">
                  <a:moveTo>
                    <a:pt x="577694" y="455668"/>
                  </a:moveTo>
                  <a:lnTo>
                    <a:pt x="577112" y="455086"/>
                  </a:lnTo>
                  <a:lnTo>
                    <a:pt x="563686" y="443024"/>
                  </a:lnTo>
                  <a:lnTo>
                    <a:pt x="550424" y="430579"/>
                  </a:lnTo>
                  <a:lnTo>
                    <a:pt x="541405" y="421973"/>
                  </a:lnTo>
                  <a:lnTo>
                    <a:pt x="590492" y="406800"/>
                  </a:lnTo>
                  <a:lnTo>
                    <a:pt x="587347" y="419017"/>
                  </a:lnTo>
                  <a:lnTo>
                    <a:pt x="580953" y="443024"/>
                  </a:lnTo>
                  <a:lnTo>
                    <a:pt x="577694" y="455668"/>
                  </a:lnTo>
                  <a:close/>
                </a:path>
                <a:path w="627380" h="640079">
                  <a:moveTo>
                    <a:pt x="618264" y="455668"/>
                  </a:moveTo>
                  <a:lnTo>
                    <a:pt x="577694" y="455668"/>
                  </a:lnTo>
                  <a:lnTo>
                    <a:pt x="580839" y="443451"/>
                  </a:lnTo>
                  <a:lnTo>
                    <a:pt x="587347" y="419017"/>
                  </a:lnTo>
                  <a:lnTo>
                    <a:pt x="590492" y="406800"/>
                  </a:lnTo>
                  <a:lnTo>
                    <a:pt x="610779" y="406800"/>
                  </a:lnTo>
                  <a:lnTo>
                    <a:pt x="619000" y="414363"/>
                  </a:lnTo>
                  <a:lnTo>
                    <a:pt x="626981" y="427725"/>
                  </a:lnTo>
                  <a:lnTo>
                    <a:pt x="626562" y="442287"/>
                  </a:lnTo>
                  <a:lnTo>
                    <a:pt x="619174" y="455086"/>
                  </a:lnTo>
                  <a:lnTo>
                    <a:pt x="618264" y="455668"/>
                  </a:lnTo>
                  <a:close/>
                </a:path>
                <a:path w="627380" h="640079">
                  <a:moveTo>
                    <a:pt x="101954" y="619145"/>
                  </a:moveTo>
                  <a:lnTo>
                    <a:pt x="56431" y="619145"/>
                  </a:lnTo>
                  <a:lnTo>
                    <a:pt x="59830" y="604746"/>
                  </a:lnTo>
                  <a:lnTo>
                    <a:pt x="66412" y="575948"/>
                  </a:lnTo>
                  <a:lnTo>
                    <a:pt x="68366" y="567670"/>
                  </a:lnTo>
                  <a:lnTo>
                    <a:pt x="73557" y="566131"/>
                  </a:lnTo>
                  <a:lnTo>
                    <a:pt x="541405" y="421973"/>
                  </a:lnTo>
                  <a:lnTo>
                    <a:pt x="550424" y="430579"/>
                  </a:lnTo>
                  <a:lnTo>
                    <a:pt x="563686" y="443024"/>
                  </a:lnTo>
                  <a:lnTo>
                    <a:pt x="577112" y="455086"/>
                  </a:lnTo>
                  <a:lnTo>
                    <a:pt x="577694" y="455668"/>
                  </a:lnTo>
                  <a:lnTo>
                    <a:pt x="618264" y="455668"/>
                  </a:lnTo>
                  <a:lnTo>
                    <a:pt x="606201" y="463231"/>
                  </a:lnTo>
                  <a:lnTo>
                    <a:pt x="605619" y="463813"/>
                  </a:lnTo>
                  <a:lnTo>
                    <a:pt x="605037" y="463813"/>
                  </a:lnTo>
                  <a:lnTo>
                    <a:pt x="587920" y="469385"/>
                  </a:lnTo>
                  <a:lnTo>
                    <a:pt x="101954" y="619145"/>
                  </a:lnTo>
                  <a:close/>
                </a:path>
                <a:path w="627380" h="640079">
                  <a:moveTo>
                    <a:pt x="56431" y="619145"/>
                  </a:moveTo>
                  <a:lnTo>
                    <a:pt x="20361" y="583075"/>
                  </a:lnTo>
                  <a:lnTo>
                    <a:pt x="20943" y="582493"/>
                  </a:lnTo>
                  <a:lnTo>
                    <a:pt x="21525" y="582493"/>
                  </a:lnTo>
                  <a:lnTo>
                    <a:pt x="38723" y="576676"/>
                  </a:lnTo>
                  <a:lnTo>
                    <a:pt x="56140" y="571294"/>
                  </a:lnTo>
                  <a:lnTo>
                    <a:pt x="68366" y="567670"/>
                  </a:lnTo>
                  <a:lnTo>
                    <a:pt x="66412" y="575948"/>
                  </a:lnTo>
                  <a:lnTo>
                    <a:pt x="59830" y="604746"/>
                  </a:lnTo>
                  <a:lnTo>
                    <a:pt x="56510" y="618808"/>
                  </a:lnTo>
                  <a:lnTo>
                    <a:pt x="56431" y="619145"/>
                  </a:lnTo>
                  <a:close/>
                </a:path>
              </a:pathLst>
            </a:custGeom>
            <a:solidFill>
              <a:srgbClr val="3345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60871" y="8590637"/>
              <a:ext cx="654685" cy="575310"/>
            </a:xfrm>
            <a:custGeom>
              <a:avLst/>
              <a:gdLst/>
              <a:ahLst/>
              <a:cxnLst/>
              <a:rect l="l" t="t" r="r" b="b"/>
              <a:pathLst>
                <a:path w="654685" h="575309">
                  <a:moveTo>
                    <a:pt x="320470" y="1056"/>
                  </a:moveTo>
                  <a:lnTo>
                    <a:pt x="323298" y="0"/>
                  </a:lnTo>
                  <a:lnTo>
                    <a:pt x="328561" y="409"/>
                  </a:lnTo>
                  <a:lnTo>
                    <a:pt x="330943" y="409"/>
                  </a:lnTo>
                  <a:lnTo>
                    <a:pt x="320470" y="1056"/>
                  </a:lnTo>
                  <a:close/>
                </a:path>
                <a:path w="654685" h="575309">
                  <a:moveTo>
                    <a:pt x="327590" y="87141"/>
                  </a:moveTo>
                  <a:lnTo>
                    <a:pt x="324562" y="81938"/>
                  </a:lnTo>
                  <a:lnTo>
                    <a:pt x="309727" y="56231"/>
                  </a:lnTo>
                  <a:lnTo>
                    <a:pt x="302309" y="43487"/>
                  </a:lnTo>
                  <a:lnTo>
                    <a:pt x="298628" y="32642"/>
                  </a:lnTo>
                  <a:lnTo>
                    <a:pt x="299473" y="21743"/>
                  </a:lnTo>
                  <a:lnTo>
                    <a:pt x="304050" y="12444"/>
                  </a:lnTo>
                  <a:lnTo>
                    <a:pt x="330943" y="409"/>
                  </a:lnTo>
                  <a:lnTo>
                    <a:pt x="328561" y="409"/>
                  </a:lnTo>
                  <a:lnTo>
                    <a:pt x="355776" y="31269"/>
                  </a:lnTo>
                  <a:lnTo>
                    <a:pt x="355859" y="32642"/>
                  </a:lnTo>
                  <a:lnTo>
                    <a:pt x="352341" y="43487"/>
                  </a:lnTo>
                  <a:lnTo>
                    <a:pt x="352341" y="44068"/>
                  </a:lnTo>
                  <a:lnTo>
                    <a:pt x="351759" y="44068"/>
                  </a:lnTo>
                  <a:lnTo>
                    <a:pt x="351759" y="44650"/>
                  </a:lnTo>
                  <a:lnTo>
                    <a:pt x="342932" y="60603"/>
                  </a:lnTo>
                  <a:lnTo>
                    <a:pt x="333942" y="76284"/>
                  </a:lnTo>
                  <a:lnTo>
                    <a:pt x="327590" y="87141"/>
                  </a:lnTo>
                  <a:close/>
                </a:path>
                <a:path w="654685" h="575309">
                  <a:moveTo>
                    <a:pt x="331701" y="653"/>
                  </a:moveTo>
                  <a:lnTo>
                    <a:pt x="328561" y="409"/>
                  </a:lnTo>
                  <a:lnTo>
                    <a:pt x="330943" y="409"/>
                  </a:lnTo>
                  <a:lnTo>
                    <a:pt x="331701" y="653"/>
                  </a:lnTo>
                  <a:close/>
                </a:path>
                <a:path w="654685" h="575309">
                  <a:moveTo>
                    <a:pt x="338634" y="2885"/>
                  </a:moveTo>
                  <a:lnTo>
                    <a:pt x="331701" y="653"/>
                  </a:lnTo>
                  <a:lnTo>
                    <a:pt x="334524" y="872"/>
                  </a:lnTo>
                  <a:lnTo>
                    <a:pt x="338634" y="2885"/>
                  </a:lnTo>
                  <a:close/>
                </a:path>
                <a:path w="654685" h="575309">
                  <a:moveTo>
                    <a:pt x="318173" y="1913"/>
                  </a:moveTo>
                  <a:lnTo>
                    <a:pt x="319981" y="1056"/>
                  </a:lnTo>
                  <a:lnTo>
                    <a:pt x="320470" y="1056"/>
                  </a:lnTo>
                  <a:lnTo>
                    <a:pt x="318173" y="1913"/>
                  </a:lnTo>
                  <a:close/>
                </a:path>
                <a:path w="654685" h="575309">
                  <a:moveTo>
                    <a:pt x="311605" y="5029"/>
                  </a:moveTo>
                  <a:lnTo>
                    <a:pt x="312781" y="3926"/>
                  </a:lnTo>
                  <a:lnTo>
                    <a:pt x="318173" y="1913"/>
                  </a:lnTo>
                  <a:lnTo>
                    <a:pt x="311605" y="5029"/>
                  </a:lnTo>
                  <a:close/>
                </a:path>
                <a:path w="654685" h="575309">
                  <a:moveTo>
                    <a:pt x="343405" y="5222"/>
                  </a:moveTo>
                  <a:lnTo>
                    <a:pt x="338634" y="2885"/>
                  </a:lnTo>
                  <a:lnTo>
                    <a:pt x="341869" y="3926"/>
                  </a:lnTo>
                  <a:lnTo>
                    <a:pt x="343405" y="5222"/>
                  </a:lnTo>
                  <a:close/>
                </a:path>
                <a:path w="654685" h="575309">
                  <a:moveTo>
                    <a:pt x="305851" y="10423"/>
                  </a:moveTo>
                  <a:lnTo>
                    <a:pt x="309963" y="5808"/>
                  </a:lnTo>
                  <a:lnTo>
                    <a:pt x="311605" y="5029"/>
                  </a:lnTo>
                  <a:lnTo>
                    <a:pt x="305851" y="10423"/>
                  </a:lnTo>
                  <a:close/>
                </a:path>
                <a:path w="654685" h="575309">
                  <a:moveTo>
                    <a:pt x="346490" y="7824"/>
                  </a:moveTo>
                  <a:lnTo>
                    <a:pt x="343405" y="5222"/>
                  </a:lnTo>
                  <a:lnTo>
                    <a:pt x="344602" y="5808"/>
                  </a:lnTo>
                  <a:lnTo>
                    <a:pt x="346490" y="7824"/>
                  </a:lnTo>
                  <a:close/>
                </a:path>
                <a:path w="654685" h="575309">
                  <a:moveTo>
                    <a:pt x="351545" y="13503"/>
                  </a:moveTo>
                  <a:lnTo>
                    <a:pt x="346490" y="7824"/>
                  </a:lnTo>
                  <a:lnTo>
                    <a:pt x="350459" y="11171"/>
                  </a:lnTo>
                  <a:lnTo>
                    <a:pt x="351545" y="13503"/>
                  </a:lnTo>
                  <a:close/>
                </a:path>
                <a:path w="654685" h="575309">
                  <a:moveTo>
                    <a:pt x="304050" y="12444"/>
                  </a:moveTo>
                  <a:lnTo>
                    <a:pt x="304354" y="11826"/>
                  </a:lnTo>
                  <a:lnTo>
                    <a:pt x="305851" y="10423"/>
                  </a:lnTo>
                  <a:lnTo>
                    <a:pt x="304050" y="12444"/>
                  </a:lnTo>
                  <a:close/>
                </a:path>
                <a:path w="654685" h="575309">
                  <a:moveTo>
                    <a:pt x="625771" y="574639"/>
                  </a:moveTo>
                  <a:lnTo>
                    <a:pt x="28879" y="574639"/>
                  </a:lnTo>
                  <a:lnTo>
                    <a:pt x="14089" y="570522"/>
                  </a:lnTo>
                  <a:lnTo>
                    <a:pt x="3936" y="560023"/>
                  </a:lnTo>
                  <a:lnTo>
                    <a:pt x="0" y="545924"/>
                  </a:lnTo>
                  <a:lnTo>
                    <a:pt x="3863" y="531007"/>
                  </a:lnTo>
                  <a:lnTo>
                    <a:pt x="3863" y="530425"/>
                  </a:lnTo>
                  <a:lnTo>
                    <a:pt x="4445" y="530425"/>
                  </a:lnTo>
                  <a:lnTo>
                    <a:pt x="4445" y="529843"/>
                  </a:lnTo>
                  <a:lnTo>
                    <a:pt x="13271" y="513890"/>
                  </a:lnTo>
                  <a:lnTo>
                    <a:pt x="22261" y="498210"/>
                  </a:lnTo>
                  <a:lnTo>
                    <a:pt x="40514" y="467013"/>
                  </a:lnTo>
                  <a:lnTo>
                    <a:pt x="58940" y="434725"/>
                  </a:lnTo>
                  <a:lnTo>
                    <a:pt x="201082" y="188928"/>
                  </a:lnTo>
                  <a:lnTo>
                    <a:pt x="218971" y="158285"/>
                  </a:lnTo>
                  <a:lnTo>
                    <a:pt x="272639" y="65594"/>
                  </a:lnTo>
                  <a:lnTo>
                    <a:pt x="280056" y="52849"/>
                  </a:lnTo>
                  <a:lnTo>
                    <a:pt x="294891" y="27143"/>
                  </a:lnTo>
                  <a:lnTo>
                    <a:pt x="302309" y="14398"/>
                  </a:lnTo>
                  <a:lnTo>
                    <a:pt x="304050" y="12444"/>
                  </a:lnTo>
                  <a:lnTo>
                    <a:pt x="299473" y="21743"/>
                  </a:lnTo>
                  <a:lnTo>
                    <a:pt x="298734" y="31269"/>
                  </a:lnTo>
                  <a:lnTo>
                    <a:pt x="298628" y="32642"/>
                  </a:lnTo>
                  <a:lnTo>
                    <a:pt x="302309" y="43487"/>
                  </a:lnTo>
                  <a:lnTo>
                    <a:pt x="309727" y="56231"/>
                  </a:lnTo>
                  <a:lnTo>
                    <a:pt x="324562" y="81938"/>
                  </a:lnTo>
                  <a:lnTo>
                    <a:pt x="327590" y="87141"/>
                  </a:lnTo>
                  <a:lnTo>
                    <a:pt x="315689" y="107481"/>
                  </a:lnTo>
                  <a:lnTo>
                    <a:pt x="297264" y="139769"/>
                  </a:lnTo>
                  <a:lnTo>
                    <a:pt x="278674" y="172057"/>
                  </a:lnTo>
                  <a:lnTo>
                    <a:pt x="155122" y="385565"/>
                  </a:lnTo>
                  <a:lnTo>
                    <a:pt x="119343" y="447014"/>
                  </a:lnTo>
                  <a:lnTo>
                    <a:pt x="83565" y="508900"/>
                  </a:lnTo>
                  <a:lnTo>
                    <a:pt x="79449" y="515972"/>
                  </a:lnTo>
                  <a:lnTo>
                    <a:pt x="48022" y="515972"/>
                  </a:lnTo>
                  <a:lnTo>
                    <a:pt x="30042" y="516463"/>
                  </a:lnTo>
                  <a:lnTo>
                    <a:pt x="28879" y="516463"/>
                  </a:lnTo>
                  <a:lnTo>
                    <a:pt x="35078" y="527371"/>
                  </a:lnTo>
                  <a:lnTo>
                    <a:pt x="47695" y="549187"/>
                  </a:lnTo>
                  <a:lnTo>
                    <a:pt x="53853" y="560023"/>
                  </a:lnTo>
                  <a:lnTo>
                    <a:pt x="650715" y="560023"/>
                  </a:lnTo>
                  <a:lnTo>
                    <a:pt x="640561" y="570522"/>
                  </a:lnTo>
                  <a:lnTo>
                    <a:pt x="625771" y="574639"/>
                  </a:lnTo>
                  <a:close/>
                </a:path>
                <a:path w="654685" h="575309">
                  <a:moveTo>
                    <a:pt x="352341" y="14980"/>
                  </a:moveTo>
                  <a:lnTo>
                    <a:pt x="351961" y="14398"/>
                  </a:lnTo>
                  <a:lnTo>
                    <a:pt x="351545" y="13503"/>
                  </a:lnTo>
                  <a:lnTo>
                    <a:pt x="352341" y="14398"/>
                  </a:lnTo>
                  <a:lnTo>
                    <a:pt x="352341" y="14980"/>
                  </a:lnTo>
                  <a:close/>
                </a:path>
                <a:path w="654685" h="575309">
                  <a:moveTo>
                    <a:pt x="600797" y="560023"/>
                  </a:moveTo>
                  <a:lnTo>
                    <a:pt x="600755" y="559513"/>
                  </a:lnTo>
                  <a:lnTo>
                    <a:pt x="600174" y="559513"/>
                  </a:lnTo>
                  <a:lnTo>
                    <a:pt x="600174" y="558932"/>
                  </a:lnTo>
                  <a:lnTo>
                    <a:pt x="590856" y="543469"/>
                  </a:lnTo>
                  <a:lnTo>
                    <a:pt x="581921" y="527734"/>
                  </a:lnTo>
                  <a:lnTo>
                    <a:pt x="573094" y="511890"/>
                  </a:lnTo>
                  <a:lnTo>
                    <a:pt x="545678" y="463813"/>
                  </a:lnTo>
                  <a:lnTo>
                    <a:pt x="403537" y="218016"/>
                  </a:lnTo>
                  <a:lnTo>
                    <a:pt x="385647" y="187374"/>
                  </a:lnTo>
                  <a:lnTo>
                    <a:pt x="331979" y="94682"/>
                  </a:lnTo>
                  <a:lnTo>
                    <a:pt x="327590" y="87141"/>
                  </a:lnTo>
                  <a:lnTo>
                    <a:pt x="333942" y="76284"/>
                  </a:lnTo>
                  <a:lnTo>
                    <a:pt x="342932" y="60603"/>
                  </a:lnTo>
                  <a:lnTo>
                    <a:pt x="351759" y="44650"/>
                  </a:lnTo>
                  <a:lnTo>
                    <a:pt x="351759" y="44068"/>
                  </a:lnTo>
                  <a:lnTo>
                    <a:pt x="352341" y="44068"/>
                  </a:lnTo>
                  <a:lnTo>
                    <a:pt x="352341" y="43487"/>
                  </a:lnTo>
                  <a:lnTo>
                    <a:pt x="355859" y="32642"/>
                  </a:lnTo>
                  <a:lnTo>
                    <a:pt x="355203" y="21743"/>
                  </a:lnTo>
                  <a:lnTo>
                    <a:pt x="355177" y="21307"/>
                  </a:lnTo>
                  <a:lnTo>
                    <a:pt x="352341" y="15214"/>
                  </a:lnTo>
                  <a:lnTo>
                    <a:pt x="352341" y="14980"/>
                  </a:lnTo>
                  <a:lnTo>
                    <a:pt x="352923" y="14980"/>
                  </a:lnTo>
                  <a:lnTo>
                    <a:pt x="352923" y="15562"/>
                  </a:lnTo>
                  <a:lnTo>
                    <a:pt x="361995" y="31269"/>
                  </a:lnTo>
                  <a:lnTo>
                    <a:pt x="379920" y="62685"/>
                  </a:lnTo>
                  <a:lnTo>
                    <a:pt x="388992" y="78393"/>
                  </a:lnTo>
                  <a:lnTo>
                    <a:pt x="407418" y="110681"/>
                  </a:lnTo>
                  <a:lnTo>
                    <a:pt x="426007" y="142969"/>
                  </a:lnTo>
                  <a:lnTo>
                    <a:pt x="549560" y="356477"/>
                  </a:lnTo>
                  <a:lnTo>
                    <a:pt x="585338" y="417926"/>
                  </a:lnTo>
                  <a:lnTo>
                    <a:pt x="621117" y="479811"/>
                  </a:lnTo>
                  <a:lnTo>
                    <a:pt x="628535" y="492556"/>
                  </a:lnTo>
                  <a:lnTo>
                    <a:pt x="642331" y="516463"/>
                  </a:lnTo>
                  <a:lnTo>
                    <a:pt x="625771" y="516463"/>
                  </a:lnTo>
                  <a:lnTo>
                    <a:pt x="619572" y="527371"/>
                  </a:lnTo>
                  <a:lnTo>
                    <a:pt x="606955" y="549187"/>
                  </a:lnTo>
                  <a:lnTo>
                    <a:pt x="600797" y="560023"/>
                  </a:lnTo>
                  <a:close/>
                </a:path>
                <a:path w="654685" h="575309">
                  <a:moveTo>
                    <a:pt x="53937" y="560023"/>
                  </a:moveTo>
                  <a:lnTo>
                    <a:pt x="53564" y="559513"/>
                  </a:lnTo>
                  <a:lnTo>
                    <a:pt x="47695" y="549187"/>
                  </a:lnTo>
                  <a:lnTo>
                    <a:pt x="35078" y="527371"/>
                  </a:lnTo>
                  <a:lnTo>
                    <a:pt x="28879" y="516463"/>
                  </a:lnTo>
                  <a:lnTo>
                    <a:pt x="30042" y="516463"/>
                  </a:lnTo>
                  <a:lnTo>
                    <a:pt x="48022" y="515972"/>
                  </a:lnTo>
                  <a:lnTo>
                    <a:pt x="62494" y="515972"/>
                  </a:lnTo>
                  <a:lnTo>
                    <a:pt x="79301" y="516225"/>
                  </a:lnTo>
                  <a:lnTo>
                    <a:pt x="76147" y="521644"/>
                  </a:lnTo>
                  <a:lnTo>
                    <a:pt x="61312" y="547351"/>
                  </a:lnTo>
                  <a:lnTo>
                    <a:pt x="53937" y="560023"/>
                  </a:lnTo>
                  <a:close/>
                </a:path>
                <a:path w="654685" h="575309">
                  <a:moveTo>
                    <a:pt x="79301" y="516225"/>
                  </a:moveTo>
                  <a:lnTo>
                    <a:pt x="62494" y="515972"/>
                  </a:lnTo>
                  <a:lnTo>
                    <a:pt x="79449" y="515972"/>
                  </a:lnTo>
                  <a:lnTo>
                    <a:pt x="79301" y="516225"/>
                  </a:lnTo>
                  <a:close/>
                </a:path>
                <a:path w="654685" h="575309">
                  <a:moveTo>
                    <a:pt x="600755" y="560023"/>
                  </a:moveTo>
                  <a:lnTo>
                    <a:pt x="53937" y="560023"/>
                  </a:lnTo>
                  <a:lnTo>
                    <a:pt x="61312" y="547351"/>
                  </a:lnTo>
                  <a:lnTo>
                    <a:pt x="76147" y="521644"/>
                  </a:lnTo>
                  <a:lnTo>
                    <a:pt x="79301" y="516225"/>
                  </a:lnTo>
                  <a:lnTo>
                    <a:pt x="76084" y="516225"/>
                  </a:lnTo>
                  <a:lnTo>
                    <a:pt x="575641" y="516463"/>
                  </a:lnTo>
                  <a:lnTo>
                    <a:pt x="581921" y="527734"/>
                  </a:lnTo>
                  <a:lnTo>
                    <a:pt x="590856" y="543469"/>
                  </a:lnTo>
                  <a:lnTo>
                    <a:pt x="600174" y="558932"/>
                  </a:lnTo>
                  <a:lnTo>
                    <a:pt x="600174" y="559513"/>
                  </a:lnTo>
                  <a:lnTo>
                    <a:pt x="600755" y="559513"/>
                  </a:lnTo>
                  <a:lnTo>
                    <a:pt x="600755" y="560023"/>
                  </a:lnTo>
                  <a:close/>
                </a:path>
                <a:path w="654685" h="575309">
                  <a:moveTo>
                    <a:pt x="650715" y="560023"/>
                  </a:moveTo>
                  <a:lnTo>
                    <a:pt x="600797" y="560023"/>
                  </a:lnTo>
                  <a:lnTo>
                    <a:pt x="606955" y="549187"/>
                  </a:lnTo>
                  <a:lnTo>
                    <a:pt x="619572" y="527371"/>
                  </a:lnTo>
                  <a:lnTo>
                    <a:pt x="625771" y="516463"/>
                  </a:lnTo>
                  <a:lnTo>
                    <a:pt x="642331" y="516463"/>
                  </a:lnTo>
                  <a:lnTo>
                    <a:pt x="650787" y="531007"/>
                  </a:lnTo>
                  <a:lnTo>
                    <a:pt x="654651" y="545924"/>
                  </a:lnTo>
                  <a:lnTo>
                    <a:pt x="650715" y="560023"/>
                  </a:lnTo>
                  <a:close/>
                </a:path>
                <a:path w="654685" h="575309">
                  <a:moveTo>
                    <a:pt x="608625" y="574858"/>
                  </a:moveTo>
                  <a:lnTo>
                    <a:pt x="588538" y="574858"/>
                  </a:lnTo>
                  <a:lnTo>
                    <a:pt x="559595" y="574639"/>
                  </a:lnTo>
                  <a:lnTo>
                    <a:pt x="624608" y="574639"/>
                  </a:lnTo>
                  <a:lnTo>
                    <a:pt x="608625" y="574858"/>
                  </a:lnTo>
                  <a:close/>
                </a:path>
              </a:pathLst>
            </a:custGeom>
            <a:solidFill>
              <a:srgbClr val="5CA5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34321" y="0"/>
              <a:ext cx="2853678" cy="205110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3741" y="217091"/>
              <a:ext cx="2936158" cy="8105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8160" rIns="0" bIns="0" rtlCol="0">
            <a:spAutoFit/>
          </a:bodyPr>
          <a:lstStyle/>
          <a:p>
            <a:pPr marL="3599179" marR="5080" indent="523875">
              <a:lnSpc>
                <a:spcPct val="116700"/>
              </a:lnSpc>
              <a:spcBef>
                <a:spcPts val="95"/>
              </a:spcBef>
            </a:pPr>
            <a:r>
              <a:rPr sz="5300" spc="245" dirty="0">
                <a:solidFill>
                  <a:srgbClr val="3345A7"/>
                </a:solidFill>
              </a:rPr>
              <a:t>Identifikasi</a:t>
            </a:r>
            <a:r>
              <a:rPr sz="5300" spc="-440" dirty="0">
                <a:solidFill>
                  <a:srgbClr val="3345A7"/>
                </a:solidFill>
              </a:rPr>
              <a:t> </a:t>
            </a:r>
            <a:r>
              <a:rPr sz="5300" spc="555" dirty="0">
                <a:solidFill>
                  <a:srgbClr val="3345A7"/>
                </a:solidFill>
              </a:rPr>
              <a:t>dan </a:t>
            </a:r>
            <a:r>
              <a:rPr sz="5300" spc="484" dirty="0">
                <a:solidFill>
                  <a:srgbClr val="3345A7"/>
                </a:solidFill>
              </a:rPr>
              <a:t>Pencegahan</a:t>
            </a:r>
            <a:r>
              <a:rPr sz="5300" spc="-434" dirty="0">
                <a:solidFill>
                  <a:srgbClr val="3345A7"/>
                </a:solidFill>
              </a:rPr>
              <a:t> </a:t>
            </a:r>
            <a:r>
              <a:rPr sz="5300" spc="270" dirty="0">
                <a:solidFill>
                  <a:srgbClr val="3345A7"/>
                </a:solidFill>
              </a:rPr>
              <a:t>Krisis</a:t>
            </a:r>
            <a:endParaRPr sz="5300"/>
          </a:p>
        </p:txBody>
      </p:sp>
      <p:grpSp>
        <p:nvGrpSpPr>
          <p:cNvPr id="3" name="object 3"/>
          <p:cNvGrpSpPr/>
          <p:nvPr/>
        </p:nvGrpSpPr>
        <p:grpSpPr>
          <a:xfrm>
            <a:off x="2317730" y="4657099"/>
            <a:ext cx="142875" cy="4010025"/>
            <a:chOff x="2317730" y="4657099"/>
            <a:chExt cx="142875" cy="40100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17730" y="4657099"/>
              <a:ext cx="142874" cy="1428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17730" y="5209549"/>
              <a:ext cx="142874" cy="1428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17730" y="5761999"/>
              <a:ext cx="142874" cy="14287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17730" y="6314449"/>
              <a:ext cx="142874" cy="1428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17730" y="7419349"/>
              <a:ext cx="142874" cy="1428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17730" y="7971799"/>
              <a:ext cx="142874" cy="14287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17730" y="8524249"/>
              <a:ext cx="142874" cy="14287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971655" y="2797692"/>
            <a:ext cx="10951210" cy="60286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150" b="1" spc="265" dirty="0">
                <a:latin typeface="Trebuchet MS"/>
                <a:cs typeface="Trebuchet MS"/>
              </a:rPr>
              <a:t>Tanda</a:t>
            </a:r>
            <a:r>
              <a:rPr sz="3150" b="1" spc="-275" dirty="0">
                <a:latin typeface="Trebuchet MS"/>
                <a:cs typeface="Trebuchet MS"/>
              </a:rPr>
              <a:t> </a:t>
            </a:r>
            <a:r>
              <a:rPr sz="3150" b="1" spc="245" dirty="0">
                <a:latin typeface="Trebuchet MS"/>
                <a:cs typeface="Trebuchet MS"/>
              </a:rPr>
              <a:t>Awal</a:t>
            </a:r>
            <a:r>
              <a:rPr sz="3150" b="1" spc="-270" dirty="0">
                <a:latin typeface="Trebuchet MS"/>
                <a:cs typeface="Trebuchet MS"/>
              </a:rPr>
              <a:t> </a:t>
            </a:r>
            <a:r>
              <a:rPr sz="3150" b="1" spc="150" dirty="0">
                <a:latin typeface="Trebuchet MS"/>
                <a:cs typeface="Trebuchet MS"/>
              </a:rPr>
              <a:t>Krisis</a:t>
            </a:r>
            <a:r>
              <a:rPr sz="3150" b="1" spc="-275" dirty="0">
                <a:latin typeface="Trebuchet MS"/>
                <a:cs typeface="Trebuchet MS"/>
              </a:rPr>
              <a:t> </a:t>
            </a:r>
            <a:r>
              <a:rPr sz="3150" b="1" spc="155" dirty="0">
                <a:latin typeface="Trebuchet MS"/>
                <a:cs typeface="Trebuchet MS"/>
              </a:rPr>
              <a:t>(Early</a:t>
            </a:r>
            <a:r>
              <a:rPr sz="3150" b="1" spc="-270" dirty="0">
                <a:latin typeface="Trebuchet MS"/>
                <a:cs typeface="Trebuchet MS"/>
              </a:rPr>
              <a:t> </a:t>
            </a:r>
            <a:r>
              <a:rPr sz="3150" b="1" spc="275" dirty="0">
                <a:latin typeface="Trebuchet MS"/>
                <a:cs typeface="Trebuchet MS"/>
              </a:rPr>
              <a:t>Warning</a:t>
            </a:r>
            <a:r>
              <a:rPr sz="3150" b="1" spc="-275" dirty="0">
                <a:latin typeface="Trebuchet MS"/>
                <a:cs typeface="Trebuchet MS"/>
              </a:rPr>
              <a:t> </a:t>
            </a:r>
            <a:r>
              <a:rPr sz="3150" b="1" spc="280" dirty="0">
                <a:latin typeface="Trebuchet MS"/>
                <a:cs typeface="Trebuchet MS"/>
              </a:rPr>
              <a:t>Signs)</a:t>
            </a:r>
            <a:endParaRPr sz="31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910"/>
              </a:spcBef>
            </a:pPr>
            <a:endParaRPr sz="31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3500" spc="2765" dirty="0">
                <a:latin typeface="Webdings"/>
                <a:cs typeface="Webdings"/>
              </a:rPr>
              <a:t>🔴</a:t>
            </a:r>
            <a:r>
              <a:rPr sz="3500" spc="-210" dirty="0">
                <a:latin typeface="Times New Roman"/>
                <a:cs typeface="Times New Roman"/>
              </a:rPr>
              <a:t> </a:t>
            </a:r>
            <a:r>
              <a:rPr sz="3150" b="1" spc="75" dirty="0">
                <a:latin typeface="Trebuchet MS"/>
                <a:cs typeface="Trebuchet MS"/>
              </a:rPr>
              <a:t>Internal:</a:t>
            </a:r>
            <a:endParaRPr sz="3150">
              <a:latin typeface="Trebuchet MS"/>
              <a:cs typeface="Trebuchet MS"/>
            </a:endParaRPr>
          </a:p>
          <a:p>
            <a:pPr marL="690245" marR="1753235">
              <a:lnSpc>
                <a:spcPts val="4350"/>
              </a:lnSpc>
              <a:spcBef>
                <a:spcPts val="170"/>
              </a:spcBef>
            </a:pPr>
            <a:r>
              <a:rPr sz="3150" spc="130" dirty="0">
                <a:latin typeface="Lucida Sans Unicode"/>
                <a:cs typeface="Lucida Sans Unicode"/>
              </a:rPr>
              <a:t>Keuangan</a:t>
            </a:r>
            <a:r>
              <a:rPr sz="3150" spc="-145" dirty="0">
                <a:latin typeface="Lucida Sans Unicode"/>
                <a:cs typeface="Lucida Sans Unicode"/>
              </a:rPr>
              <a:t> </a:t>
            </a:r>
            <a:r>
              <a:rPr sz="3150" spc="80" dirty="0">
                <a:latin typeface="Lucida Sans Unicode"/>
                <a:cs typeface="Lucida Sans Unicode"/>
              </a:rPr>
              <a:t>menurun</a:t>
            </a:r>
            <a:r>
              <a:rPr sz="3150" spc="-145" dirty="0">
                <a:latin typeface="Lucida Sans Unicode"/>
                <a:cs typeface="Lucida Sans Unicode"/>
              </a:rPr>
              <a:t> </a:t>
            </a:r>
            <a:r>
              <a:rPr sz="3150" spc="175" dirty="0">
                <a:latin typeface="Lucida Sans Unicode"/>
                <a:cs typeface="Lucida Sans Unicode"/>
              </a:rPr>
              <a:t>tanpa</a:t>
            </a:r>
            <a:r>
              <a:rPr sz="3150" spc="-145" dirty="0">
                <a:latin typeface="Lucida Sans Unicode"/>
                <a:cs typeface="Lucida Sans Unicode"/>
              </a:rPr>
              <a:t> </a:t>
            </a:r>
            <a:r>
              <a:rPr sz="3150" spc="155" dirty="0">
                <a:latin typeface="Lucida Sans Unicode"/>
                <a:cs typeface="Lucida Sans Unicode"/>
              </a:rPr>
              <a:t>penyebab</a:t>
            </a:r>
            <a:r>
              <a:rPr sz="3150" spc="-140" dirty="0">
                <a:latin typeface="Lucida Sans Unicode"/>
                <a:cs typeface="Lucida Sans Unicode"/>
              </a:rPr>
              <a:t> </a:t>
            </a:r>
            <a:r>
              <a:rPr sz="3150" spc="-10" dirty="0">
                <a:latin typeface="Lucida Sans Unicode"/>
                <a:cs typeface="Lucida Sans Unicode"/>
              </a:rPr>
              <a:t>jelas </a:t>
            </a:r>
            <a:r>
              <a:rPr sz="3150" spc="-114" dirty="0">
                <a:latin typeface="Lucida Sans Unicode"/>
                <a:cs typeface="Lucida Sans Unicode"/>
              </a:rPr>
              <a:t>Konflik</a:t>
            </a:r>
            <a:r>
              <a:rPr sz="3150" spc="-75" dirty="0">
                <a:latin typeface="Lucida Sans Unicode"/>
                <a:cs typeface="Lucida Sans Unicode"/>
              </a:rPr>
              <a:t> </a:t>
            </a:r>
            <a:r>
              <a:rPr sz="3150" dirty="0">
                <a:latin typeface="Lucida Sans Unicode"/>
                <a:cs typeface="Lucida Sans Unicode"/>
              </a:rPr>
              <a:t>internal</a:t>
            </a:r>
            <a:r>
              <a:rPr sz="3150" spc="-70" dirty="0">
                <a:latin typeface="Lucida Sans Unicode"/>
                <a:cs typeface="Lucida Sans Unicode"/>
              </a:rPr>
              <a:t> </a:t>
            </a:r>
            <a:r>
              <a:rPr sz="3150" spc="170" dirty="0">
                <a:latin typeface="Lucida Sans Unicode"/>
                <a:cs typeface="Lucida Sans Unicode"/>
              </a:rPr>
              <a:t>yang</a:t>
            </a:r>
            <a:r>
              <a:rPr sz="3150" spc="-75" dirty="0">
                <a:latin typeface="Lucida Sans Unicode"/>
                <a:cs typeface="Lucida Sans Unicode"/>
              </a:rPr>
              <a:t> </a:t>
            </a:r>
            <a:r>
              <a:rPr sz="3150" dirty="0">
                <a:latin typeface="Lucida Sans Unicode"/>
                <a:cs typeface="Lucida Sans Unicode"/>
              </a:rPr>
              <a:t>tidak</a:t>
            </a:r>
            <a:r>
              <a:rPr sz="3150" spc="-70" dirty="0">
                <a:latin typeface="Lucida Sans Unicode"/>
                <a:cs typeface="Lucida Sans Unicode"/>
              </a:rPr>
              <a:t> </a:t>
            </a:r>
            <a:r>
              <a:rPr sz="3150" spc="45" dirty="0">
                <a:latin typeface="Lucida Sans Unicode"/>
                <a:cs typeface="Lucida Sans Unicode"/>
              </a:rPr>
              <a:t>terselesaikan </a:t>
            </a:r>
            <a:r>
              <a:rPr sz="3150" spc="-10" dirty="0">
                <a:latin typeface="Lucida Sans Unicode"/>
                <a:cs typeface="Lucida Sans Unicode"/>
              </a:rPr>
              <a:t>Tingkat</a:t>
            </a:r>
            <a:r>
              <a:rPr sz="3150" spc="-125" dirty="0">
                <a:latin typeface="Lucida Sans Unicode"/>
                <a:cs typeface="Lucida Sans Unicode"/>
              </a:rPr>
              <a:t> </a:t>
            </a:r>
            <a:r>
              <a:rPr sz="3150" dirty="0">
                <a:latin typeface="Lucida Sans Unicode"/>
                <a:cs typeface="Lucida Sans Unicode"/>
              </a:rPr>
              <a:t>turnover</a:t>
            </a:r>
            <a:r>
              <a:rPr sz="3150" spc="-120" dirty="0">
                <a:latin typeface="Lucida Sans Unicode"/>
                <a:cs typeface="Lucida Sans Unicode"/>
              </a:rPr>
              <a:t> </a:t>
            </a:r>
            <a:r>
              <a:rPr sz="3150" spc="75" dirty="0">
                <a:latin typeface="Lucida Sans Unicode"/>
                <a:cs typeface="Lucida Sans Unicode"/>
              </a:rPr>
              <a:t>relawan/staf</a:t>
            </a:r>
            <a:r>
              <a:rPr sz="3150" spc="-125" dirty="0">
                <a:latin typeface="Lucida Sans Unicode"/>
                <a:cs typeface="Lucida Sans Unicode"/>
              </a:rPr>
              <a:t> </a:t>
            </a:r>
            <a:r>
              <a:rPr sz="3150" spc="-10" dirty="0">
                <a:latin typeface="Lucida Sans Unicode"/>
                <a:cs typeface="Lucida Sans Unicode"/>
              </a:rPr>
              <a:t>tinggi </a:t>
            </a:r>
            <a:r>
              <a:rPr sz="3150" spc="135" dirty="0">
                <a:latin typeface="Lucida Sans Unicode"/>
                <a:cs typeface="Lucida Sans Unicode"/>
              </a:rPr>
              <a:t>Pelanggaran</a:t>
            </a:r>
            <a:r>
              <a:rPr sz="3150" spc="-5" dirty="0">
                <a:latin typeface="Lucida Sans Unicode"/>
                <a:cs typeface="Lucida Sans Unicode"/>
              </a:rPr>
              <a:t> </a:t>
            </a:r>
            <a:r>
              <a:rPr sz="3150" dirty="0">
                <a:latin typeface="Lucida Sans Unicode"/>
                <a:cs typeface="Lucida Sans Unicode"/>
              </a:rPr>
              <a:t>prosedur </a:t>
            </a:r>
            <a:r>
              <a:rPr sz="3150" spc="60" dirty="0">
                <a:latin typeface="Lucida Sans Unicode"/>
                <a:cs typeface="Lucida Sans Unicode"/>
              </a:rPr>
              <a:t>operasional</a:t>
            </a:r>
            <a:endParaRPr sz="3150">
              <a:latin typeface="Lucida Sans Unicode"/>
              <a:cs typeface="Lucida Sans Unicode"/>
            </a:endParaRPr>
          </a:p>
          <a:p>
            <a:pPr marL="12700">
              <a:lnSpc>
                <a:spcPts val="4180"/>
              </a:lnSpc>
            </a:pPr>
            <a:r>
              <a:rPr sz="3500" spc="2765" dirty="0">
                <a:latin typeface="Webdings"/>
                <a:cs typeface="Webdings"/>
              </a:rPr>
              <a:t>🔴</a:t>
            </a:r>
            <a:r>
              <a:rPr sz="3500" spc="-210" dirty="0">
                <a:latin typeface="Times New Roman"/>
                <a:cs typeface="Times New Roman"/>
              </a:rPr>
              <a:t> </a:t>
            </a:r>
            <a:r>
              <a:rPr sz="3150" b="1" spc="85" dirty="0">
                <a:latin typeface="Trebuchet MS"/>
                <a:cs typeface="Trebuchet MS"/>
              </a:rPr>
              <a:t>Eksternal:</a:t>
            </a:r>
            <a:endParaRPr sz="3150">
              <a:latin typeface="Trebuchet MS"/>
              <a:cs typeface="Trebuchet MS"/>
            </a:endParaRPr>
          </a:p>
          <a:p>
            <a:pPr marL="690245" marR="1083945">
              <a:lnSpc>
                <a:spcPts val="4350"/>
              </a:lnSpc>
              <a:spcBef>
                <a:spcPts val="170"/>
              </a:spcBef>
            </a:pPr>
            <a:r>
              <a:rPr sz="3150" spc="55" dirty="0">
                <a:latin typeface="Lucida Sans Unicode"/>
                <a:cs typeface="Lucida Sans Unicode"/>
              </a:rPr>
              <a:t>Keluhan</a:t>
            </a:r>
            <a:r>
              <a:rPr sz="3150" spc="-130" dirty="0">
                <a:latin typeface="Lucida Sans Unicode"/>
                <a:cs typeface="Lucida Sans Unicode"/>
              </a:rPr>
              <a:t> </a:t>
            </a:r>
            <a:r>
              <a:rPr sz="3150" spc="60" dirty="0">
                <a:latin typeface="Lucida Sans Unicode"/>
                <a:cs typeface="Lucida Sans Unicode"/>
              </a:rPr>
              <a:t>donor/penerima</a:t>
            </a:r>
            <a:r>
              <a:rPr sz="3150" spc="-130" dirty="0">
                <a:latin typeface="Lucida Sans Unicode"/>
                <a:cs typeface="Lucida Sans Unicode"/>
              </a:rPr>
              <a:t> </a:t>
            </a:r>
            <a:r>
              <a:rPr sz="3150" spc="180" dirty="0">
                <a:latin typeface="Lucida Sans Unicode"/>
                <a:cs typeface="Lucida Sans Unicode"/>
              </a:rPr>
              <a:t>manfaat</a:t>
            </a:r>
            <a:r>
              <a:rPr sz="3150" spc="-125" dirty="0">
                <a:latin typeface="Lucida Sans Unicode"/>
                <a:cs typeface="Lucida Sans Unicode"/>
              </a:rPr>
              <a:t> </a:t>
            </a:r>
            <a:r>
              <a:rPr sz="3150" spc="65" dirty="0">
                <a:latin typeface="Lucida Sans Unicode"/>
                <a:cs typeface="Lucida Sans Unicode"/>
              </a:rPr>
              <a:t>meningkat </a:t>
            </a:r>
            <a:r>
              <a:rPr sz="3150" spc="120" dirty="0">
                <a:latin typeface="Lucida Sans Unicode"/>
                <a:cs typeface="Lucida Sans Unicode"/>
              </a:rPr>
              <a:t>Pemberitaan</a:t>
            </a:r>
            <a:r>
              <a:rPr sz="3150" spc="-165" dirty="0">
                <a:latin typeface="Lucida Sans Unicode"/>
                <a:cs typeface="Lucida Sans Unicode"/>
              </a:rPr>
              <a:t> </a:t>
            </a:r>
            <a:r>
              <a:rPr sz="3150" spc="60" dirty="0">
                <a:latin typeface="Lucida Sans Unicode"/>
                <a:cs typeface="Lucida Sans Unicode"/>
              </a:rPr>
              <a:t>negatif</a:t>
            </a:r>
            <a:r>
              <a:rPr sz="3150" spc="-160" dirty="0">
                <a:latin typeface="Lucida Sans Unicode"/>
                <a:cs typeface="Lucida Sans Unicode"/>
              </a:rPr>
              <a:t> </a:t>
            </a:r>
            <a:r>
              <a:rPr sz="3150" dirty="0">
                <a:latin typeface="Lucida Sans Unicode"/>
                <a:cs typeface="Lucida Sans Unicode"/>
              </a:rPr>
              <a:t>di</a:t>
            </a:r>
            <a:r>
              <a:rPr sz="3150" spc="-160" dirty="0">
                <a:latin typeface="Lucida Sans Unicode"/>
                <a:cs typeface="Lucida Sans Unicode"/>
              </a:rPr>
              <a:t> </a:t>
            </a:r>
            <a:r>
              <a:rPr sz="3150" spc="150" dirty="0">
                <a:latin typeface="Lucida Sans Unicode"/>
                <a:cs typeface="Lucida Sans Unicode"/>
              </a:rPr>
              <a:t>media</a:t>
            </a:r>
            <a:endParaRPr sz="3150">
              <a:latin typeface="Lucida Sans Unicode"/>
              <a:cs typeface="Lucida Sans Unicode"/>
            </a:endParaRPr>
          </a:p>
          <a:p>
            <a:pPr marL="690245">
              <a:lnSpc>
                <a:spcPct val="100000"/>
              </a:lnSpc>
              <a:spcBef>
                <a:spcPts val="330"/>
              </a:spcBef>
            </a:pPr>
            <a:r>
              <a:rPr sz="3150" spc="125" dirty="0">
                <a:latin typeface="Lucida Sans Unicode"/>
                <a:cs typeface="Lucida Sans Unicode"/>
              </a:rPr>
              <a:t>Perubahan</a:t>
            </a:r>
            <a:r>
              <a:rPr sz="3150" spc="-140" dirty="0">
                <a:latin typeface="Lucida Sans Unicode"/>
                <a:cs typeface="Lucida Sans Unicode"/>
              </a:rPr>
              <a:t> </a:t>
            </a:r>
            <a:r>
              <a:rPr sz="3150" spc="45" dirty="0">
                <a:latin typeface="Lucida Sans Unicode"/>
                <a:cs typeface="Lucida Sans Unicode"/>
              </a:rPr>
              <a:t>regulasi</a:t>
            </a:r>
            <a:r>
              <a:rPr sz="3150" spc="-135" dirty="0">
                <a:latin typeface="Lucida Sans Unicode"/>
                <a:cs typeface="Lucida Sans Unicode"/>
              </a:rPr>
              <a:t> </a:t>
            </a:r>
            <a:r>
              <a:rPr sz="3150" spc="170" dirty="0">
                <a:latin typeface="Lucida Sans Unicode"/>
                <a:cs typeface="Lucida Sans Unicode"/>
              </a:rPr>
              <a:t>yang</a:t>
            </a:r>
            <a:r>
              <a:rPr sz="3150" spc="-135" dirty="0">
                <a:latin typeface="Lucida Sans Unicode"/>
                <a:cs typeface="Lucida Sans Unicode"/>
              </a:rPr>
              <a:t> </a:t>
            </a:r>
            <a:r>
              <a:rPr sz="3150" spc="225" dirty="0">
                <a:latin typeface="Lucida Sans Unicode"/>
                <a:cs typeface="Lucida Sans Unicode"/>
              </a:rPr>
              <a:t>mengancam</a:t>
            </a:r>
            <a:r>
              <a:rPr sz="3150" spc="-135" dirty="0">
                <a:latin typeface="Lucida Sans Unicode"/>
                <a:cs typeface="Lucida Sans Unicode"/>
              </a:rPr>
              <a:t> </a:t>
            </a:r>
            <a:r>
              <a:rPr sz="3150" spc="60" dirty="0">
                <a:latin typeface="Lucida Sans Unicode"/>
                <a:cs typeface="Lucida Sans Unicode"/>
              </a:rPr>
              <a:t>operasional</a:t>
            </a:r>
            <a:endParaRPr sz="31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8160" rIns="0" bIns="0" rtlCol="0">
            <a:spAutoFit/>
          </a:bodyPr>
          <a:lstStyle/>
          <a:p>
            <a:pPr marL="3599179" marR="5080" indent="523875">
              <a:lnSpc>
                <a:spcPct val="116700"/>
              </a:lnSpc>
              <a:spcBef>
                <a:spcPts val="95"/>
              </a:spcBef>
            </a:pPr>
            <a:r>
              <a:rPr sz="5300" spc="245" dirty="0">
                <a:solidFill>
                  <a:srgbClr val="3345A7"/>
                </a:solidFill>
              </a:rPr>
              <a:t>Identifikasi</a:t>
            </a:r>
            <a:r>
              <a:rPr sz="5300" spc="-440" dirty="0">
                <a:solidFill>
                  <a:srgbClr val="3345A7"/>
                </a:solidFill>
              </a:rPr>
              <a:t> </a:t>
            </a:r>
            <a:r>
              <a:rPr sz="5300" spc="555" dirty="0">
                <a:solidFill>
                  <a:srgbClr val="3345A7"/>
                </a:solidFill>
              </a:rPr>
              <a:t>dan </a:t>
            </a:r>
            <a:r>
              <a:rPr sz="5300" spc="484" dirty="0">
                <a:solidFill>
                  <a:srgbClr val="3345A7"/>
                </a:solidFill>
              </a:rPr>
              <a:t>Pencegahan</a:t>
            </a:r>
            <a:r>
              <a:rPr sz="5300" spc="-434" dirty="0">
                <a:solidFill>
                  <a:srgbClr val="3345A7"/>
                </a:solidFill>
              </a:rPr>
              <a:t> </a:t>
            </a:r>
            <a:r>
              <a:rPr sz="5300" spc="270" dirty="0">
                <a:solidFill>
                  <a:srgbClr val="3345A7"/>
                </a:solidFill>
              </a:rPr>
              <a:t>Krisis</a:t>
            </a:r>
            <a:endParaRPr sz="5300"/>
          </a:p>
        </p:txBody>
      </p:sp>
      <p:sp>
        <p:nvSpPr>
          <p:cNvPr id="3" name="object 3"/>
          <p:cNvSpPr txBox="1"/>
          <p:nvPr/>
        </p:nvSpPr>
        <p:spPr>
          <a:xfrm>
            <a:off x="2056338" y="3536998"/>
            <a:ext cx="13553440" cy="38188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150" b="1" spc="254" dirty="0">
                <a:latin typeface="Trebuchet MS"/>
                <a:cs typeface="Trebuchet MS"/>
              </a:rPr>
              <a:t>Pemetaan</a:t>
            </a:r>
            <a:r>
              <a:rPr sz="3150" b="1" spc="-270" dirty="0">
                <a:latin typeface="Trebuchet MS"/>
                <a:cs typeface="Trebuchet MS"/>
              </a:rPr>
              <a:t> </a:t>
            </a:r>
            <a:r>
              <a:rPr sz="3150" b="1" spc="135" dirty="0">
                <a:latin typeface="Trebuchet MS"/>
                <a:cs typeface="Trebuchet MS"/>
              </a:rPr>
              <a:t>Risiko</a:t>
            </a:r>
            <a:r>
              <a:rPr sz="3150" b="1" spc="-270" dirty="0">
                <a:latin typeface="Trebuchet MS"/>
                <a:cs typeface="Trebuchet MS"/>
              </a:rPr>
              <a:t> </a:t>
            </a:r>
            <a:r>
              <a:rPr sz="3150" b="1" spc="195" dirty="0">
                <a:latin typeface="Trebuchet MS"/>
                <a:cs typeface="Trebuchet MS"/>
              </a:rPr>
              <a:t>(Risk</a:t>
            </a:r>
            <a:r>
              <a:rPr sz="3150" b="1" spc="-270" dirty="0">
                <a:latin typeface="Trebuchet MS"/>
                <a:cs typeface="Trebuchet MS"/>
              </a:rPr>
              <a:t> </a:t>
            </a:r>
            <a:r>
              <a:rPr sz="3150" b="1" spc="275" dirty="0">
                <a:latin typeface="Trebuchet MS"/>
                <a:cs typeface="Trebuchet MS"/>
              </a:rPr>
              <a:t>Assessment)</a:t>
            </a:r>
            <a:endParaRPr sz="31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260"/>
              </a:spcBef>
            </a:pPr>
            <a:endParaRPr sz="3150">
              <a:latin typeface="Trebuchet MS"/>
              <a:cs typeface="Trebuchet MS"/>
            </a:endParaRPr>
          </a:p>
          <a:p>
            <a:pPr marL="605155" indent="-391795">
              <a:lnSpc>
                <a:spcPct val="100000"/>
              </a:lnSpc>
              <a:buAutoNum type="arabicPeriod"/>
              <a:tabLst>
                <a:tab pos="605155" algn="l"/>
              </a:tabLst>
            </a:pPr>
            <a:r>
              <a:rPr sz="3150" spc="-20" dirty="0">
                <a:latin typeface="Lucida Sans Unicode"/>
                <a:cs typeface="Lucida Sans Unicode"/>
              </a:rPr>
              <a:t>Identifikasi</a:t>
            </a:r>
            <a:r>
              <a:rPr sz="3150" spc="-135" dirty="0">
                <a:latin typeface="Lucida Sans Unicode"/>
                <a:cs typeface="Lucida Sans Unicode"/>
              </a:rPr>
              <a:t> </a:t>
            </a:r>
            <a:r>
              <a:rPr sz="3150" spc="-100" dirty="0">
                <a:latin typeface="Lucida Sans Unicode"/>
                <a:cs typeface="Lucida Sans Unicode"/>
              </a:rPr>
              <a:t>risiko</a:t>
            </a:r>
            <a:r>
              <a:rPr sz="3150" spc="-130" dirty="0">
                <a:latin typeface="Lucida Sans Unicode"/>
                <a:cs typeface="Lucida Sans Unicode"/>
              </a:rPr>
              <a:t> </a:t>
            </a:r>
            <a:r>
              <a:rPr sz="3150" spc="50" dirty="0">
                <a:latin typeface="Lucida Sans Unicode"/>
                <a:cs typeface="Lucida Sans Unicode"/>
              </a:rPr>
              <a:t>potensial</a:t>
            </a:r>
            <a:r>
              <a:rPr sz="3150" spc="-135" dirty="0">
                <a:latin typeface="Lucida Sans Unicode"/>
                <a:cs typeface="Lucida Sans Unicode"/>
              </a:rPr>
              <a:t> </a:t>
            </a:r>
            <a:r>
              <a:rPr sz="3150" spc="100" dirty="0">
                <a:latin typeface="Lucida Sans Unicode"/>
                <a:cs typeface="Lucida Sans Unicode"/>
              </a:rPr>
              <a:t>(keuangan,</a:t>
            </a:r>
            <a:r>
              <a:rPr sz="3150" spc="-130" dirty="0">
                <a:latin typeface="Lucida Sans Unicode"/>
                <a:cs typeface="Lucida Sans Unicode"/>
              </a:rPr>
              <a:t> </a:t>
            </a:r>
            <a:r>
              <a:rPr sz="3150" dirty="0">
                <a:latin typeface="Lucida Sans Unicode"/>
                <a:cs typeface="Lucida Sans Unicode"/>
              </a:rPr>
              <a:t>reputasi,</a:t>
            </a:r>
            <a:r>
              <a:rPr sz="3150" spc="-135" dirty="0">
                <a:latin typeface="Lucida Sans Unicode"/>
                <a:cs typeface="Lucida Sans Unicode"/>
              </a:rPr>
              <a:t> </a:t>
            </a:r>
            <a:r>
              <a:rPr sz="3150" spc="90" dirty="0">
                <a:latin typeface="Lucida Sans Unicode"/>
                <a:cs typeface="Lucida Sans Unicode"/>
              </a:rPr>
              <a:t>operasional)</a:t>
            </a:r>
            <a:endParaRPr sz="3150">
              <a:latin typeface="Lucida Sans Unicode"/>
              <a:cs typeface="Lucida Sans Unicode"/>
            </a:endParaRPr>
          </a:p>
          <a:p>
            <a:pPr marL="605155" indent="-392430">
              <a:lnSpc>
                <a:spcPct val="100000"/>
              </a:lnSpc>
              <a:spcBef>
                <a:spcPts val="570"/>
              </a:spcBef>
              <a:buAutoNum type="arabicPeriod"/>
              <a:tabLst>
                <a:tab pos="605155" algn="l"/>
              </a:tabLst>
            </a:pPr>
            <a:r>
              <a:rPr sz="3150" dirty="0">
                <a:latin typeface="Lucida Sans Unicode"/>
                <a:cs typeface="Lucida Sans Unicode"/>
              </a:rPr>
              <a:t>Analisis</a:t>
            </a:r>
            <a:r>
              <a:rPr sz="3150" spc="-150" dirty="0">
                <a:latin typeface="Lucida Sans Unicode"/>
                <a:cs typeface="Lucida Sans Unicode"/>
              </a:rPr>
              <a:t> </a:t>
            </a:r>
            <a:r>
              <a:rPr sz="3150" spc="175" dirty="0">
                <a:latin typeface="Lucida Sans Unicode"/>
                <a:cs typeface="Lucida Sans Unicode"/>
              </a:rPr>
              <a:t>dampak</a:t>
            </a:r>
            <a:r>
              <a:rPr sz="3150" spc="-150" dirty="0">
                <a:latin typeface="Lucida Sans Unicode"/>
                <a:cs typeface="Lucida Sans Unicode"/>
              </a:rPr>
              <a:t> </a:t>
            </a:r>
            <a:r>
              <a:rPr sz="3150" spc="114" dirty="0">
                <a:latin typeface="Lucida Sans Unicode"/>
                <a:cs typeface="Lucida Sans Unicode"/>
              </a:rPr>
              <a:t>(rendah-</a:t>
            </a:r>
            <a:r>
              <a:rPr sz="3150" spc="110" dirty="0">
                <a:latin typeface="Lucida Sans Unicode"/>
                <a:cs typeface="Lucida Sans Unicode"/>
              </a:rPr>
              <a:t>sedang-</a:t>
            </a:r>
            <a:r>
              <a:rPr sz="3150" spc="55" dirty="0">
                <a:latin typeface="Lucida Sans Unicode"/>
                <a:cs typeface="Lucida Sans Unicode"/>
              </a:rPr>
              <a:t>tinggi)</a:t>
            </a:r>
            <a:r>
              <a:rPr sz="3150" spc="-150" dirty="0">
                <a:latin typeface="Lucida Sans Unicode"/>
                <a:cs typeface="Lucida Sans Unicode"/>
              </a:rPr>
              <a:t> </a:t>
            </a:r>
            <a:r>
              <a:rPr sz="3150" spc="110" dirty="0">
                <a:latin typeface="Lucida Sans Unicode"/>
                <a:cs typeface="Lucida Sans Unicode"/>
              </a:rPr>
              <a:t>&amp;</a:t>
            </a:r>
            <a:r>
              <a:rPr sz="3150" spc="-150" dirty="0">
                <a:latin typeface="Lucida Sans Unicode"/>
                <a:cs typeface="Lucida Sans Unicode"/>
              </a:rPr>
              <a:t> </a:t>
            </a:r>
            <a:r>
              <a:rPr sz="3150" spc="55" dirty="0">
                <a:latin typeface="Lucida Sans Unicode"/>
                <a:cs typeface="Lucida Sans Unicode"/>
              </a:rPr>
              <a:t>kemungkinan</a:t>
            </a:r>
            <a:r>
              <a:rPr sz="3150" spc="-150" dirty="0">
                <a:latin typeface="Lucida Sans Unicode"/>
                <a:cs typeface="Lucida Sans Unicode"/>
              </a:rPr>
              <a:t> </a:t>
            </a:r>
            <a:r>
              <a:rPr sz="3150" spc="-10" dirty="0">
                <a:latin typeface="Lucida Sans Unicode"/>
                <a:cs typeface="Lucida Sans Unicode"/>
              </a:rPr>
              <a:t>terjadi</a:t>
            </a:r>
            <a:endParaRPr sz="3150">
              <a:latin typeface="Lucida Sans Unicode"/>
              <a:cs typeface="Lucida Sans Unicode"/>
            </a:endParaRPr>
          </a:p>
          <a:p>
            <a:pPr marL="605155" indent="-391795">
              <a:lnSpc>
                <a:spcPct val="100000"/>
              </a:lnSpc>
              <a:spcBef>
                <a:spcPts val="570"/>
              </a:spcBef>
              <a:buAutoNum type="arabicPeriod"/>
              <a:tabLst>
                <a:tab pos="605155" algn="l"/>
              </a:tabLst>
            </a:pPr>
            <a:r>
              <a:rPr sz="3150" dirty="0">
                <a:latin typeface="Lucida Sans Unicode"/>
                <a:cs typeface="Lucida Sans Unicode"/>
              </a:rPr>
              <a:t>Prioritaskan</a:t>
            </a:r>
            <a:r>
              <a:rPr sz="3150" spc="-135" dirty="0">
                <a:latin typeface="Lucida Sans Unicode"/>
                <a:cs typeface="Lucida Sans Unicode"/>
              </a:rPr>
              <a:t> </a:t>
            </a:r>
            <a:r>
              <a:rPr sz="3150" spc="-100" dirty="0">
                <a:latin typeface="Lucida Sans Unicode"/>
                <a:cs typeface="Lucida Sans Unicode"/>
              </a:rPr>
              <a:t>risiko</a:t>
            </a:r>
            <a:r>
              <a:rPr sz="3150" spc="-135" dirty="0">
                <a:latin typeface="Lucida Sans Unicode"/>
                <a:cs typeface="Lucida Sans Unicode"/>
              </a:rPr>
              <a:t> </a:t>
            </a:r>
            <a:r>
              <a:rPr sz="3150" spc="155" dirty="0">
                <a:latin typeface="Lucida Sans Unicode"/>
                <a:cs typeface="Lucida Sans Unicode"/>
              </a:rPr>
              <a:t>dengan</a:t>
            </a:r>
            <a:r>
              <a:rPr sz="3150" spc="-135" dirty="0">
                <a:latin typeface="Lucida Sans Unicode"/>
                <a:cs typeface="Lucida Sans Unicode"/>
              </a:rPr>
              <a:t> </a:t>
            </a:r>
            <a:r>
              <a:rPr sz="3150" spc="175" dirty="0">
                <a:latin typeface="Lucida Sans Unicode"/>
                <a:cs typeface="Lucida Sans Unicode"/>
              </a:rPr>
              <a:t>dampak</a:t>
            </a:r>
            <a:r>
              <a:rPr sz="3150" spc="-135" dirty="0">
                <a:latin typeface="Lucida Sans Unicode"/>
                <a:cs typeface="Lucida Sans Unicode"/>
              </a:rPr>
              <a:t> </a:t>
            </a:r>
            <a:r>
              <a:rPr sz="3150" spc="114" dirty="0">
                <a:latin typeface="Lucida Sans Unicode"/>
                <a:cs typeface="Lucida Sans Unicode"/>
              </a:rPr>
              <a:t>besar</a:t>
            </a:r>
            <a:r>
              <a:rPr sz="3150" spc="-135" dirty="0">
                <a:latin typeface="Lucida Sans Unicode"/>
                <a:cs typeface="Lucida Sans Unicode"/>
              </a:rPr>
              <a:t> </a:t>
            </a:r>
            <a:r>
              <a:rPr sz="3150" spc="110" dirty="0">
                <a:latin typeface="Lucida Sans Unicode"/>
                <a:cs typeface="Lucida Sans Unicode"/>
              </a:rPr>
              <a:t>&amp;</a:t>
            </a:r>
            <a:r>
              <a:rPr sz="3150" spc="-135" dirty="0">
                <a:latin typeface="Lucida Sans Unicode"/>
                <a:cs typeface="Lucida Sans Unicode"/>
              </a:rPr>
              <a:t> </a:t>
            </a:r>
            <a:r>
              <a:rPr sz="3150" spc="55" dirty="0">
                <a:latin typeface="Lucida Sans Unicode"/>
                <a:cs typeface="Lucida Sans Unicode"/>
              </a:rPr>
              <a:t>kemungkinan</a:t>
            </a:r>
            <a:r>
              <a:rPr sz="3150" spc="-130" dirty="0">
                <a:latin typeface="Lucida Sans Unicode"/>
                <a:cs typeface="Lucida Sans Unicode"/>
              </a:rPr>
              <a:t> </a:t>
            </a:r>
            <a:r>
              <a:rPr sz="3150" spc="-10" dirty="0">
                <a:latin typeface="Lucida Sans Unicode"/>
                <a:cs typeface="Lucida Sans Unicode"/>
              </a:rPr>
              <a:t>tinggi</a:t>
            </a:r>
            <a:endParaRPr sz="3150">
              <a:latin typeface="Lucida Sans Unicode"/>
              <a:cs typeface="Lucida Sans Unicode"/>
            </a:endParaRPr>
          </a:p>
          <a:p>
            <a:pPr marL="605790" marR="1290955" indent="-392430">
              <a:lnSpc>
                <a:spcPct val="115100"/>
              </a:lnSpc>
              <a:buAutoNum type="arabicPeriod"/>
              <a:tabLst>
                <a:tab pos="605790" algn="l"/>
              </a:tabLst>
            </a:pPr>
            <a:r>
              <a:rPr sz="3150" spc="95" dirty="0">
                <a:latin typeface="Lucida Sans Unicode"/>
                <a:cs typeface="Lucida Sans Unicode"/>
              </a:rPr>
              <a:t>Siapkan</a:t>
            </a:r>
            <a:r>
              <a:rPr sz="3150" spc="-110" dirty="0">
                <a:latin typeface="Lucida Sans Unicode"/>
                <a:cs typeface="Lucida Sans Unicode"/>
              </a:rPr>
              <a:t> </a:t>
            </a:r>
            <a:r>
              <a:rPr sz="3150" spc="170" dirty="0">
                <a:latin typeface="Lucida Sans Unicode"/>
                <a:cs typeface="Lucida Sans Unicode"/>
              </a:rPr>
              <a:t>rencana</a:t>
            </a:r>
            <a:r>
              <a:rPr sz="3150" spc="-105" dirty="0">
                <a:latin typeface="Lucida Sans Unicode"/>
                <a:cs typeface="Lucida Sans Unicode"/>
              </a:rPr>
              <a:t> </a:t>
            </a:r>
            <a:r>
              <a:rPr sz="3150" dirty="0">
                <a:latin typeface="Lucida Sans Unicode"/>
                <a:cs typeface="Lucida Sans Unicode"/>
              </a:rPr>
              <a:t>mitigasi</a:t>
            </a:r>
            <a:r>
              <a:rPr sz="3150" spc="-110" dirty="0">
                <a:latin typeface="Lucida Sans Unicode"/>
                <a:cs typeface="Lucida Sans Unicode"/>
              </a:rPr>
              <a:t> </a:t>
            </a:r>
            <a:r>
              <a:rPr sz="3150" spc="60" dirty="0">
                <a:latin typeface="Lucida Sans Unicode"/>
                <a:cs typeface="Lucida Sans Unicode"/>
              </a:rPr>
              <a:t>(contoh:</a:t>
            </a:r>
            <a:r>
              <a:rPr sz="3150" spc="-105" dirty="0">
                <a:latin typeface="Lucida Sans Unicode"/>
                <a:cs typeface="Lucida Sans Unicode"/>
              </a:rPr>
              <a:t> </a:t>
            </a:r>
            <a:r>
              <a:rPr sz="3150" spc="70" dirty="0">
                <a:latin typeface="Lucida Sans Unicode"/>
                <a:cs typeface="Lucida Sans Unicode"/>
              </a:rPr>
              <a:t>audit</a:t>
            </a:r>
            <a:r>
              <a:rPr sz="3150" spc="-110" dirty="0">
                <a:latin typeface="Lucida Sans Unicode"/>
                <a:cs typeface="Lucida Sans Unicode"/>
              </a:rPr>
              <a:t> </a:t>
            </a:r>
            <a:r>
              <a:rPr sz="3150" spc="-40" dirty="0">
                <a:latin typeface="Lucida Sans Unicode"/>
                <a:cs typeface="Lucida Sans Unicode"/>
              </a:rPr>
              <a:t>rutin</a:t>
            </a:r>
            <a:r>
              <a:rPr sz="3150" spc="-105" dirty="0">
                <a:latin typeface="Lucida Sans Unicode"/>
                <a:cs typeface="Lucida Sans Unicode"/>
              </a:rPr>
              <a:t> </a:t>
            </a:r>
            <a:r>
              <a:rPr sz="3150" spc="-10" dirty="0">
                <a:latin typeface="Lucida Sans Unicode"/>
                <a:cs typeface="Lucida Sans Unicode"/>
              </a:rPr>
              <a:t>untuk</a:t>
            </a:r>
            <a:r>
              <a:rPr sz="3150" spc="-110" dirty="0">
                <a:latin typeface="Lucida Sans Unicode"/>
                <a:cs typeface="Lucida Sans Unicode"/>
              </a:rPr>
              <a:t> </a:t>
            </a:r>
            <a:r>
              <a:rPr sz="3150" spc="200" dirty="0">
                <a:latin typeface="Lucida Sans Unicode"/>
                <a:cs typeface="Lucida Sans Unicode"/>
              </a:rPr>
              <a:t>cegah </a:t>
            </a:r>
            <a:r>
              <a:rPr sz="3150" spc="155" dirty="0">
                <a:latin typeface="Lucida Sans Unicode"/>
                <a:cs typeface="Lucida Sans Unicode"/>
              </a:rPr>
              <a:t>penyalahgunaan</a:t>
            </a:r>
            <a:r>
              <a:rPr sz="3150" spc="-140" dirty="0">
                <a:latin typeface="Lucida Sans Unicode"/>
                <a:cs typeface="Lucida Sans Unicode"/>
              </a:rPr>
              <a:t> </a:t>
            </a:r>
            <a:r>
              <a:rPr sz="3150" spc="250" dirty="0">
                <a:latin typeface="Lucida Sans Unicode"/>
                <a:cs typeface="Lucida Sans Unicode"/>
              </a:rPr>
              <a:t>dana)</a:t>
            </a:r>
            <a:endParaRPr sz="31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8160" rIns="0" bIns="0" rtlCol="0">
            <a:spAutoFit/>
          </a:bodyPr>
          <a:lstStyle/>
          <a:p>
            <a:pPr marL="3599179" marR="5080" indent="523875">
              <a:lnSpc>
                <a:spcPct val="116700"/>
              </a:lnSpc>
              <a:spcBef>
                <a:spcPts val="95"/>
              </a:spcBef>
            </a:pPr>
            <a:r>
              <a:rPr sz="5300" spc="245" dirty="0">
                <a:solidFill>
                  <a:srgbClr val="3345A7"/>
                </a:solidFill>
              </a:rPr>
              <a:t>Identifikasi</a:t>
            </a:r>
            <a:r>
              <a:rPr sz="5300" spc="-440" dirty="0">
                <a:solidFill>
                  <a:srgbClr val="3345A7"/>
                </a:solidFill>
              </a:rPr>
              <a:t> </a:t>
            </a:r>
            <a:r>
              <a:rPr sz="5300" spc="555" dirty="0">
                <a:solidFill>
                  <a:srgbClr val="3345A7"/>
                </a:solidFill>
              </a:rPr>
              <a:t>dan </a:t>
            </a:r>
            <a:r>
              <a:rPr sz="5300" spc="484" dirty="0">
                <a:solidFill>
                  <a:srgbClr val="3345A7"/>
                </a:solidFill>
              </a:rPr>
              <a:t>Pencegahan</a:t>
            </a:r>
            <a:r>
              <a:rPr sz="5300" spc="-434" dirty="0">
                <a:solidFill>
                  <a:srgbClr val="3345A7"/>
                </a:solidFill>
              </a:rPr>
              <a:t> </a:t>
            </a:r>
            <a:r>
              <a:rPr sz="5300" spc="270" dirty="0">
                <a:solidFill>
                  <a:srgbClr val="3345A7"/>
                </a:solidFill>
              </a:rPr>
              <a:t>Krisis</a:t>
            </a:r>
            <a:endParaRPr sz="5300"/>
          </a:p>
        </p:txBody>
      </p:sp>
      <p:grpSp>
        <p:nvGrpSpPr>
          <p:cNvPr id="3" name="object 3"/>
          <p:cNvGrpSpPr/>
          <p:nvPr/>
        </p:nvGrpSpPr>
        <p:grpSpPr>
          <a:xfrm>
            <a:off x="2720619" y="4687323"/>
            <a:ext cx="142875" cy="4010025"/>
            <a:chOff x="2720619" y="4687323"/>
            <a:chExt cx="142875" cy="40100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20619" y="4687323"/>
              <a:ext cx="142874" cy="1428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20619" y="5239773"/>
              <a:ext cx="142874" cy="1428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20619" y="6344672"/>
              <a:ext cx="142874" cy="14287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20619" y="6897122"/>
              <a:ext cx="142874" cy="1428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20619" y="8002022"/>
              <a:ext cx="142874" cy="1428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0619" y="8554472"/>
              <a:ext cx="142874" cy="14287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374544" y="2827916"/>
            <a:ext cx="9510395" cy="60286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150" b="1" spc="-130" dirty="0">
                <a:latin typeface="Trebuchet MS"/>
                <a:cs typeface="Trebuchet MS"/>
              </a:rPr>
              <a:t>3.</a:t>
            </a:r>
            <a:r>
              <a:rPr sz="3150" b="1" spc="-270" dirty="0">
                <a:latin typeface="Trebuchet MS"/>
                <a:cs typeface="Trebuchet MS"/>
              </a:rPr>
              <a:t> </a:t>
            </a:r>
            <a:r>
              <a:rPr sz="3150" b="1" spc="265" dirty="0">
                <a:latin typeface="Trebuchet MS"/>
                <a:cs typeface="Trebuchet MS"/>
              </a:rPr>
              <a:t>Langkah</a:t>
            </a:r>
            <a:r>
              <a:rPr sz="3150" b="1" spc="-265" dirty="0">
                <a:latin typeface="Trebuchet MS"/>
                <a:cs typeface="Trebuchet MS"/>
              </a:rPr>
              <a:t> </a:t>
            </a:r>
            <a:r>
              <a:rPr sz="3150" b="1" spc="270" dirty="0">
                <a:latin typeface="Trebuchet MS"/>
                <a:cs typeface="Trebuchet MS"/>
              </a:rPr>
              <a:t>Pencegahan</a:t>
            </a:r>
            <a:r>
              <a:rPr sz="3150" b="1" spc="-270" dirty="0">
                <a:latin typeface="Trebuchet MS"/>
                <a:cs typeface="Trebuchet MS"/>
              </a:rPr>
              <a:t> </a:t>
            </a:r>
            <a:r>
              <a:rPr sz="3150" b="1" spc="95" dirty="0">
                <a:latin typeface="Trebuchet MS"/>
                <a:cs typeface="Trebuchet MS"/>
              </a:rPr>
              <a:t>Proaktif</a:t>
            </a:r>
            <a:endParaRPr sz="31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910"/>
              </a:spcBef>
            </a:pPr>
            <a:endParaRPr sz="31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3500" spc="-385" dirty="0">
                <a:latin typeface="SimSun-ExtB"/>
                <a:cs typeface="SimSun-ExtB"/>
              </a:rPr>
              <a:t>✅</a:t>
            </a:r>
            <a:r>
              <a:rPr sz="3500" spc="-915" dirty="0">
                <a:latin typeface="SimSun-ExtB"/>
                <a:cs typeface="SimSun-ExtB"/>
              </a:rPr>
              <a:t> </a:t>
            </a:r>
            <a:r>
              <a:rPr sz="3150" b="1" spc="130" dirty="0">
                <a:latin typeface="Trebuchet MS"/>
                <a:cs typeface="Trebuchet MS"/>
              </a:rPr>
              <a:t>Kebijakan:</a:t>
            </a:r>
            <a:endParaRPr sz="3150">
              <a:latin typeface="Trebuchet MS"/>
              <a:cs typeface="Trebuchet MS"/>
            </a:endParaRPr>
          </a:p>
          <a:p>
            <a:pPr marL="690245" marR="2388235">
              <a:lnSpc>
                <a:spcPts val="4350"/>
              </a:lnSpc>
              <a:spcBef>
                <a:spcPts val="170"/>
              </a:spcBef>
            </a:pPr>
            <a:r>
              <a:rPr sz="3150" dirty="0">
                <a:latin typeface="Lucida Sans Unicode"/>
                <a:cs typeface="Lucida Sans Unicode"/>
              </a:rPr>
              <a:t>Kode</a:t>
            </a:r>
            <a:r>
              <a:rPr sz="3150" spc="-90" dirty="0">
                <a:latin typeface="Lucida Sans Unicode"/>
                <a:cs typeface="Lucida Sans Unicode"/>
              </a:rPr>
              <a:t> </a:t>
            </a:r>
            <a:r>
              <a:rPr sz="3150" spc="-50" dirty="0">
                <a:latin typeface="Lucida Sans Unicode"/>
                <a:cs typeface="Lucida Sans Unicode"/>
              </a:rPr>
              <a:t>etik</a:t>
            </a:r>
            <a:r>
              <a:rPr sz="3150" spc="-85" dirty="0">
                <a:latin typeface="Lucida Sans Unicode"/>
                <a:cs typeface="Lucida Sans Unicode"/>
              </a:rPr>
              <a:t> </a:t>
            </a:r>
            <a:r>
              <a:rPr sz="3150" dirty="0">
                <a:latin typeface="Lucida Sans Unicode"/>
                <a:cs typeface="Lucida Sans Unicode"/>
              </a:rPr>
              <a:t>jelas</a:t>
            </a:r>
            <a:r>
              <a:rPr sz="3150" spc="-90" dirty="0">
                <a:latin typeface="Lucida Sans Unicode"/>
                <a:cs typeface="Lucida Sans Unicode"/>
              </a:rPr>
              <a:t> </a:t>
            </a:r>
            <a:r>
              <a:rPr sz="3150" spc="-375" dirty="0">
                <a:latin typeface="Lucida Sans Unicode"/>
                <a:cs typeface="Lucida Sans Unicode"/>
              </a:rPr>
              <a:t>+</a:t>
            </a:r>
            <a:r>
              <a:rPr sz="3150" spc="-85" dirty="0">
                <a:latin typeface="Lucida Sans Unicode"/>
                <a:cs typeface="Lucida Sans Unicode"/>
              </a:rPr>
              <a:t> </a:t>
            </a:r>
            <a:r>
              <a:rPr sz="3150" spc="-30" dirty="0">
                <a:latin typeface="Lucida Sans Unicode"/>
                <a:cs typeface="Lucida Sans Unicode"/>
              </a:rPr>
              <a:t>protokol</a:t>
            </a:r>
            <a:r>
              <a:rPr sz="3150" spc="-85" dirty="0">
                <a:latin typeface="Lucida Sans Unicode"/>
                <a:cs typeface="Lucida Sans Unicode"/>
              </a:rPr>
              <a:t> </a:t>
            </a:r>
            <a:r>
              <a:rPr sz="3150" spc="-10" dirty="0">
                <a:latin typeface="Lucida Sans Unicode"/>
                <a:cs typeface="Lucida Sans Unicode"/>
              </a:rPr>
              <a:t>krisis </a:t>
            </a:r>
            <a:r>
              <a:rPr sz="3150" spc="55" dirty="0">
                <a:latin typeface="Lucida Sans Unicode"/>
                <a:cs typeface="Lucida Sans Unicode"/>
              </a:rPr>
              <a:t>Transparansi</a:t>
            </a:r>
            <a:r>
              <a:rPr sz="3150" spc="-130" dirty="0">
                <a:latin typeface="Lucida Sans Unicode"/>
                <a:cs typeface="Lucida Sans Unicode"/>
              </a:rPr>
              <a:t> </a:t>
            </a:r>
            <a:r>
              <a:rPr sz="3150" spc="95" dirty="0">
                <a:latin typeface="Lucida Sans Unicode"/>
                <a:cs typeface="Lucida Sans Unicode"/>
              </a:rPr>
              <a:t>laporan</a:t>
            </a:r>
            <a:r>
              <a:rPr sz="3150" spc="-130" dirty="0">
                <a:latin typeface="Lucida Sans Unicode"/>
                <a:cs typeface="Lucida Sans Unicode"/>
              </a:rPr>
              <a:t> </a:t>
            </a:r>
            <a:r>
              <a:rPr sz="3150" spc="114" dirty="0">
                <a:latin typeface="Lucida Sans Unicode"/>
                <a:cs typeface="Lucida Sans Unicode"/>
              </a:rPr>
              <a:t>keuangan</a:t>
            </a:r>
            <a:endParaRPr sz="3150">
              <a:latin typeface="Lucida Sans Unicode"/>
              <a:cs typeface="Lucida Sans Unicode"/>
            </a:endParaRPr>
          </a:p>
          <a:p>
            <a:pPr marL="12700">
              <a:lnSpc>
                <a:spcPts val="4180"/>
              </a:lnSpc>
            </a:pPr>
            <a:r>
              <a:rPr sz="3500" spc="-385" dirty="0">
                <a:latin typeface="SimSun-ExtB"/>
                <a:cs typeface="SimSun-ExtB"/>
              </a:rPr>
              <a:t>✅</a:t>
            </a:r>
            <a:r>
              <a:rPr sz="3500" spc="-915" dirty="0">
                <a:latin typeface="SimSun-ExtB"/>
                <a:cs typeface="SimSun-ExtB"/>
              </a:rPr>
              <a:t> </a:t>
            </a:r>
            <a:r>
              <a:rPr sz="3150" b="1" spc="114" dirty="0">
                <a:latin typeface="Trebuchet MS"/>
                <a:cs typeface="Trebuchet MS"/>
              </a:rPr>
              <a:t>Pelatihan:</a:t>
            </a:r>
            <a:endParaRPr sz="3150">
              <a:latin typeface="Trebuchet MS"/>
              <a:cs typeface="Trebuchet MS"/>
            </a:endParaRPr>
          </a:p>
          <a:p>
            <a:pPr marL="690245" marR="5080">
              <a:lnSpc>
                <a:spcPts val="4350"/>
              </a:lnSpc>
              <a:spcBef>
                <a:spcPts val="170"/>
              </a:spcBef>
            </a:pPr>
            <a:r>
              <a:rPr sz="3150" dirty="0">
                <a:latin typeface="Lucida Sans Unicode"/>
                <a:cs typeface="Lucida Sans Unicode"/>
              </a:rPr>
              <a:t>Edukasi</a:t>
            </a:r>
            <a:r>
              <a:rPr sz="3150" spc="-135" dirty="0">
                <a:latin typeface="Lucida Sans Unicode"/>
                <a:cs typeface="Lucida Sans Unicode"/>
              </a:rPr>
              <a:t> </a:t>
            </a:r>
            <a:r>
              <a:rPr sz="3150" spc="75" dirty="0">
                <a:latin typeface="Lucida Sans Unicode"/>
                <a:cs typeface="Lucida Sans Unicode"/>
              </a:rPr>
              <a:t>staf/relawan</a:t>
            </a:r>
            <a:r>
              <a:rPr sz="3150" spc="-130" dirty="0">
                <a:latin typeface="Lucida Sans Unicode"/>
                <a:cs typeface="Lucida Sans Unicode"/>
              </a:rPr>
              <a:t> </a:t>
            </a:r>
            <a:r>
              <a:rPr sz="3150" spc="75" dirty="0">
                <a:latin typeface="Lucida Sans Unicode"/>
                <a:cs typeface="Lucida Sans Unicode"/>
              </a:rPr>
              <a:t>soal</a:t>
            </a:r>
            <a:r>
              <a:rPr sz="3150" spc="-135" dirty="0">
                <a:latin typeface="Lucida Sans Unicode"/>
                <a:cs typeface="Lucida Sans Unicode"/>
              </a:rPr>
              <a:t> </a:t>
            </a:r>
            <a:r>
              <a:rPr sz="3150" spc="180" dirty="0">
                <a:latin typeface="Lucida Sans Unicode"/>
                <a:cs typeface="Lucida Sans Unicode"/>
              </a:rPr>
              <a:t>manajemen</a:t>
            </a:r>
            <a:r>
              <a:rPr sz="3150" spc="-130" dirty="0">
                <a:latin typeface="Lucida Sans Unicode"/>
                <a:cs typeface="Lucida Sans Unicode"/>
              </a:rPr>
              <a:t> </a:t>
            </a:r>
            <a:r>
              <a:rPr sz="3150" spc="-45" dirty="0">
                <a:latin typeface="Lucida Sans Unicode"/>
                <a:cs typeface="Lucida Sans Unicode"/>
              </a:rPr>
              <a:t>risiko </a:t>
            </a:r>
            <a:r>
              <a:rPr sz="3150" spc="50" dirty="0">
                <a:latin typeface="Lucida Sans Unicode"/>
                <a:cs typeface="Lucida Sans Unicode"/>
              </a:rPr>
              <a:t>Simulasi</a:t>
            </a:r>
            <a:r>
              <a:rPr sz="3150" spc="-145" dirty="0">
                <a:latin typeface="Lucida Sans Unicode"/>
                <a:cs typeface="Lucida Sans Unicode"/>
              </a:rPr>
              <a:t> </a:t>
            </a:r>
            <a:r>
              <a:rPr sz="3150" spc="170" dirty="0">
                <a:latin typeface="Lucida Sans Unicode"/>
                <a:cs typeface="Lucida Sans Unicode"/>
              </a:rPr>
              <a:t>tanggap</a:t>
            </a:r>
            <a:r>
              <a:rPr sz="3150" spc="-145" dirty="0">
                <a:latin typeface="Lucida Sans Unicode"/>
                <a:cs typeface="Lucida Sans Unicode"/>
              </a:rPr>
              <a:t> </a:t>
            </a:r>
            <a:r>
              <a:rPr sz="3150" spc="-10" dirty="0">
                <a:latin typeface="Lucida Sans Unicode"/>
                <a:cs typeface="Lucida Sans Unicode"/>
              </a:rPr>
              <a:t>krisis</a:t>
            </a:r>
            <a:endParaRPr sz="3150">
              <a:latin typeface="Lucida Sans Unicode"/>
              <a:cs typeface="Lucida Sans Unicode"/>
            </a:endParaRPr>
          </a:p>
          <a:p>
            <a:pPr marL="12700">
              <a:lnSpc>
                <a:spcPts val="4180"/>
              </a:lnSpc>
            </a:pPr>
            <a:r>
              <a:rPr sz="3500" spc="-385" dirty="0">
                <a:latin typeface="SimSun-ExtB"/>
                <a:cs typeface="SimSun-ExtB"/>
              </a:rPr>
              <a:t>✅</a:t>
            </a:r>
            <a:r>
              <a:rPr sz="3500" spc="-915" dirty="0">
                <a:latin typeface="SimSun-ExtB"/>
                <a:cs typeface="SimSun-ExtB"/>
              </a:rPr>
              <a:t> </a:t>
            </a:r>
            <a:r>
              <a:rPr sz="3150" b="1" spc="130" dirty="0">
                <a:latin typeface="Trebuchet MS"/>
                <a:cs typeface="Trebuchet MS"/>
              </a:rPr>
              <a:t>Monitoring:</a:t>
            </a:r>
            <a:endParaRPr sz="3150">
              <a:latin typeface="Trebuchet MS"/>
              <a:cs typeface="Trebuchet MS"/>
            </a:endParaRPr>
          </a:p>
          <a:p>
            <a:pPr marL="690245">
              <a:lnSpc>
                <a:spcPct val="100000"/>
              </a:lnSpc>
              <a:spcBef>
                <a:spcPts val="500"/>
              </a:spcBef>
            </a:pPr>
            <a:r>
              <a:rPr sz="3150" dirty="0">
                <a:latin typeface="Lucida Sans Unicode"/>
                <a:cs typeface="Lucida Sans Unicode"/>
              </a:rPr>
              <a:t>Audit</a:t>
            </a:r>
            <a:r>
              <a:rPr sz="3150" spc="-50" dirty="0">
                <a:latin typeface="Lucida Sans Unicode"/>
                <a:cs typeface="Lucida Sans Unicode"/>
              </a:rPr>
              <a:t> </a:t>
            </a:r>
            <a:r>
              <a:rPr sz="3150" dirty="0">
                <a:latin typeface="Lucida Sans Unicode"/>
                <a:cs typeface="Lucida Sans Unicode"/>
              </a:rPr>
              <a:t>internal/eksternal</a:t>
            </a:r>
            <a:r>
              <a:rPr sz="3150" spc="-50" dirty="0">
                <a:latin typeface="Lucida Sans Unicode"/>
                <a:cs typeface="Lucida Sans Unicode"/>
              </a:rPr>
              <a:t> </a:t>
            </a:r>
            <a:r>
              <a:rPr sz="3150" spc="65" dirty="0">
                <a:latin typeface="Lucida Sans Unicode"/>
                <a:cs typeface="Lucida Sans Unicode"/>
              </a:rPr>
              <a:t>berkala</a:t>
            </a:r>
            <a:endParaRPr sz="3150">
              <a:latin typeface="Lucida Sans Unicode"/>
              <a:cs typeface="Lucida Sans Unicode"/>
            </a:endParaRPr>
          </a:p>
          <a:p>
            <a:pPr marL="690245">
              <a:lnSpc>
                <a:spcPct val="100000"/>
              </a:lnSpc>
              <a:spcBef>
                <a:spcPts val="570"/>
              </a:spcBef>
            </a:pPr>
            <a:r>
              <a:rPr sz="3150" spc="145" dirty="0">
                <a:latin typeface="Lucida Sans Unicode"/>
                <a:cs typeface="Lucida Sans Unicode"/>
              </a:rPr>
              <a:t>Pantau</a:t>
            </a:r>
            <a:r>
              <a:rPr sz="3150" spc="-125" dirty="0">
                <a:latin typeface="Lucida Sans Unicode"/>
                <a:cs typeface="Lucida Sans Unicode"/>
              </a:rPr>
              <a:t> </a:t>
            </a:r>
            <a:r>
              <a:rPr sz="3150" spc="160" dirty="0">
                <a:latin typeface="Lucida Sans Unicode"/>
                <a:cs typeface="Lucida Sans Unicode"/>
              </a:rPr>
              <a:t>media</a:t>
            </a:r>
            <a:r>
              <a:rPr sz="3150" spc="-125" dirty="0">
                <a:latin typeface="Lucida Sans Unicode"/>
                <a:cs typeface="Lucida Sans Unicode"/>
              </a:rPr>
              <a:t> </a:t>
            </a:r>
            <a:r>
              <a:rPr sz="3150" dirty="0">
                <a:latin typeface="Lucida Sans Unicode"/>
                <a:cs typeface="Lucida Sans Unicode"/>
              </a:rPr>
              <a:t>sosial</a:t>
            </a:r>
            <a:r>
              <a:rPr sz="3150" spc="-125" dirty="0">
                <a:latin typeface="Lucida Sans Unicode"/>
                <a:cs typeface="Lucida Sans Unicode"/>
              </a:rPr>
              <a:t> </a:t>
            </a:r>
            <a:r>
              <a:rPr sz="3150" spc="110" dirty="0">
                <a:latin typeface="Lucida Sans Unicode"/>
                <a:cs typeface="Lucida Sans Unicode"/>
              </a:rPr>
              <a:t>&amp;</a:t>
            </a:r>
            <a:r>
              <a:rPr sz="3150" spc="-125" dirty="0">
                <a:latin typeface="Lucida Sans Unicode"/>
                <a:cs typeface="Lucida Sans Unicode"/>
              </a:rPr>
              <a:t> </a:t>
            </a:r>
            <a:r>
              <a:rPr sz="3150" spc="175" dirty="0">
                <a:latin typeface="Lucida Sans Unicode"/>
                <a:cs typeface="Lucida Sans Unicode"/>
              </a:rPr>
              <a:t>umpan</a:t>
            </a:r>
            <a:r>
              <a:rPr sz="3150" spc="-120" dirty="0">
                <a:latin typeface="Lucida Sans Unicode"/>
                <a:cs typeface="Lucida Sans Unicode"/>
              </a:rPr>
              <a:t> </a:t>
            </a:r>
            <a:r>
              <a:rPr sz="3150" dirty="0">
                <a:latin typeface="Lucida Sans Unicode"/>
                <a:cs typeface="Lucida Sans Unicode"/>
              </a:rPr>
              <a:t>balik</a:t>
            </a:r>
            <a:r>
              <a:rPr sz="3150" spc="-125" dirty="0">
                <a:latin typeface="Lucida Sans Unicode"/>
                <a:cs typeface="Lucida Sans Unicode"/>
              </a:rPr>
              <a:t> </a:t>
            </a:r>
            <a:r>
              <a:rPr sz="3150" spc="-10" dirty="0">
                <a:latin typeface="Lucida Sans Unicode"/>
                <a:cs typeface="Lucida Sans Unicode"/>
              </a:rPr>
              <a:t>donor</a:t>
            </a:r>
            <a:endParaRPr sz="31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73896" y="4103357"/>
            <a:ext cx="10340340" cy="1301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03375" marR="5080" indent="-1591310">
              <a:lnSpc>
                <a:spcPct val="116300"/>
              </a:lnSpc>
              <a:spcBef>
                <a:spcPts val="95"/>
              </a:spcBef>
            </a:pPr>
            <a:r>
              <a:rPr sz="3600" spc="185" dirty="0">
                <a:solidFill>
                  <a:srgbClr val="000000"/>
                </a:solidFill>
              </a:rPr>
              <a:t>Deteksi</a:t>
            </a:r>
            <a:r>
              <a:rPr sz="3600" spc="-305" dirty="0">
                <a:solidFill>
                  <a:srgbClr val="000000"/>
                </a:solidFill>
              </a:rPr>
              <a:t> </a:t>
            </a:r>
            <a:r>
              <a:rPr sz="3600" spc="150" dirty="0">
                <a:solidFill>
                  <a:srgbClr val="000000"/>
                </a:solidFill>
              </a:rPr>
              <a:t>dini</a:t>
            </a:r>
            <a:r>
              <a:rPr sz="3600" spc="-305" dirty="0">
                <a:solidFill>
                  <a:srgbClr val="000000"/>
                </a:solidFill>
              </a:rPr>
              <a:t> </a:t>
            </a:r>
            <a:r>
              <a:rPr sz="3600" spc="145" dirty="0">
                <a:solidFill>
                  <a:srgbClr val="000000"/>
                </a:solidFill>
              </a:rPr>
              <a:t>+</a:t>
            </a:r>
            <a:r>
              <a:rPr sz="3600" spc="-310" dirty="0">
                <a:solidFill>
                  <a:srgbClr val="000000"/>
                </a:solidFill>
              </a:rPr>
              <a:t> </a:t>
            </a:r>
            <a:r>
              <a:rPr sz="3600" spc="285" dirty="0">
                <a:solidFill>
                  <a:srgbClr val="000000"/>
                </a:solidFill>
              </a:rPr>
              <a:t>persiapan</a:t>
            </a:r>
            <a:r>
              <a:rPr sz="3600" spc="-305" dirty="0">
                <a:solidFill>
                  <a:srgbClr val="000000"/>
                </a:solidFill>
              </a:rPr>
              <a:t> </a:t>
            </a:r>
            <a:r>
              <a:rPr sz="3600" spc="285" dirty="0">
                <a:solidFill>
                  <a:srgbClr val="000000"/>
                </a:solidFill>
              </a:rPr>
              <a:t>mitigasi</a:t>
            </a:r>
            <a:r>
              <a:rPr sz="3600" spc="-305" dirty="0">
                <a:solidFill>
                  <a:srgbClr val="000000"/>
                </a:solidFill>
              </a:rPr>
              <a:t> </a:t>
            </a:r>
            <a:r>
              <a:rPr sz="3600" spc="400" dirty="0">
                <a:solidFill>
                  <a:srgbClr val="000000"/>
                </a:solidFill>
              </a:rPr>
              <a:t>=</a:t>
            </a:r>
            <a:r>
              <a:rPr sz="3600" spc="-305" dirty="0">
                <a:solidFill>
                  <a:srgbClr val="000000"/>
                </a:solidFill>
              </a:rPr>
              <a:t> </a:t>
            </a:r>
            <a:r>
              <a:rPr sz="3600" spc="225" dirty="0">
                <a:solidFill>
                  <a:srgbClr val="000000"/>
                </a:solidFill>
              </a:rPr>
              <a:t>Reputasi terjaga</a:t>
            </a:r>
            <a:r>
              <a:rPr sz="3600" spc="-320" dirty="0">
                <a:solidFill>
                  <a:srgbClr val="000000"/>
                </a:solidFill>
              </a:rPr>
              <a:t> </a:t>
            </a:r>
            <a:r>
              <a:rPr sz="3600" spc="325" dirty="0">
                <a:solidFill>
                  <a:srgbClr val="000000"/>
                </a:solidFill>
              </a:rPr>
              <a:t>&amp;</a:t>
            </a:r>
            <a:r>
              <a:rPr sz="3600" spc="-315" dirty="0">
                <a:solidFill>
                  <a:srgbClr val="000000"/>
                </a:solidFill>
              </a:rPr>
              <a:t> </a:t>
            </a:r>
            <a:r>
              <a:rPr sz="3600" spc="190" dirty="0">
                <a:solidFill>
                  <a:srgbClr val="000000"/>
                </a:solidFill>
              </a:rPr>
              <a:t>krisis</a:t>
            </a:r>
            <a:r>
              <a:rPr sz="3600" spc="-315" dirty="0">
                <a:solidFill>
                  <a:srgbClr val="000000"/>
                </a:solidFill>
              </a:rPr>
              <a:t> </a:t>
            </a:r>
            <a:r>
              <a:rPr sz="3600" spc="240" dirty="0">
                <a:solidFill>
                  <a:srgbClr val="000000"/>
                </a:solidFill>
              </a:rPr>
              <a:t>diminimalkan.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82989" y="8590832"/>
              <a:ext cx="2937164" cy="148928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8850972"/>
              <a:ext cx="568325" cy="1436370"/>
            </a:xfrm>
            <a:custGeom>
              <a:avLst/>
              <a:gdLst/>
              <a:ahLst/>
              <a:cxnLst/>
              <a:rect l="l" t="t" r="r" b="b"/>
              <a:pathLst>
                <a:path w="568325" h="1436370">
                  <a:moveTo>
                    <a:pt x="354266" y="1176502"/>
                  </a:moveTo>
                  <a:lnTo>
                    <a:pt x="350278" y="1165580"/>
                  </a:lnTo>
                  <a:lnTo>
                    <a:pt x="342569" y="1156614"/>
                  </a:lnTo>
                  <a:lnTo>
                    <a:pt x="334911" y="1152639"/>
                  </a:lnTo>
                  <a:lnTo>
                    <a:pt x="332676" y="1151470"/>
                  </a:lnTo>
                  <a:lnTo>
                    <a:pt x="320814" y="1150810"/>
                  </a:lnTo>
                  <a:lnTo>
                    <a:pt x="310832" y="1154366"/>
                  </a:lnTo>
                  <a:lnTo>
                    <a:pt x="311162" y="1154366"/>
                  </a:lnTo>
                  <a:lnTo>
                    <a:pt x="310769" y="1154430"/>
                  </a:lnTo>
                  <a:lnTo>
                    <a:pt x="310299" y="1154493"/>
                  </a:lnTo>
                  <a:lnTo>
                    <a:pt x="310299" y="1154836"/>
                  </a:lnTo>
                  <a:lnTo>
                    <a:pt x="309295" y="1155750"/>
                  </a:lnTo>
                  <a:lnTo>
                    <a:pt x="302564" y="1161694"/>
                  </a:lnTo>
                  <a:lnTo>
                    <a:pt x="310299" y="1154836"/>
                  </a:lnTo>
                  <a:lnTo>
                    <a:pt x="310299" y="1154493"/>
                  </a:lnTo>
                  <a:lnTo>
                    <a:pt x="300736" y="1155750"/>
                  </a:lnTo>
                  <a:lnTo>
                    <a:pt x="293306" y="1156614"/>
                  </a:lnTo>
                  <a:lnTo>
                    <a:pt x="0" y="1195908"/>
                  </a:lnTo>
                  <a:lnTo>
                    <a:pt x="0" y="1253591"/>
                  </a:lnTo>
                  <a:lnTo>
                    <a:pt x="278574" y="1216304"/>
                  </a:lnTo>
                  <a:lnTo>
                    <a:pt x="276009" y="1222590"/>
                  </a:lnTo>
                  <a:lnTo>
                    <a:pt x="259029" y="1263611"/>
                  </a:lnTo>
                  <a:lnTo>
                    <a:pt x="250647" y="1284109"/>
                  </a:lnTo>
                  <a:lnTo>
                    <a:pt x="238086" y="1314564"/>
                  </a:lnTo>
                  <a:lnTo>
                    <a:pt x="213182" y="1375257"/>
                  </a:lnTo>
                  <a:lnTo>
                    <a:pt x="188061" y="1436039"/>
                  </a:lnTo>
                  <a:lnTo>
                    <a:pt x="250901" y="1436039"/>
                  </a:lnTo>
                  <a:lnTo>
                    <a:pt x="256260" y="1422958"/>
                  </a:lnTo>
                  <a:lnTo>
                    <a:pt x="282841" y="1358785"/>
                  </a:lnTo>
                  <a:lnTo>
                    <a:pt x="296024" y="1326591"/>
                  </a:lnTo>
                  <a:lnTo>
                    <a:pt x="305625" y="1303362"/>
                  </a:lnTo>
                  <a:lnTo>
                    <a:pt x="324815" y="1256715"/>
                  </a:lnTo>
                  <a:lnTo>
                    <a:pt x="334416" y="1233500"/>
                  </a:lnTo>
                  <a:lnTo>
                    <a:pt x="338950" y="1222590"/>
                  </a:lnTo>
                  <a:lnTo>
                    <a:pt x="343649" y="1211618"/>
                  </a:lnTo>
                  <a:lnTo>
                    <a:pt x="348246" y="1200531"/>
                  </a:lnTo>
                  <a:lnTo>
                    <a:pt x="349326" y="1197660"/>
                  </a:lnTo>
                  <a:lnTo>
                    <a:pt x="350710" y="1196263"/>
                  </a:lnTo>
                  <a:lnTo>
                    <a:pt x="354203" y="1188123"/>
                  </a:lnTo>
                  <a:lnTo>
                    <a:pt x="354203" y="1181138"/>
                  </a:lnTo>
                  <a:lnTo>
                    <a:pt x="353898" y="1179880"/>
                  </a:lnTo>
                  <a:lnTo>
                    <a:pt x="353949" y="1179347"/>
                  </a:lnTo>
                  <a:lnTo>
                    <a:pt x="354266" y="1176502"/>
                  </a:lnTo>
                  <a:close/>
                </a:path>
                <a:path w="568325" h="1436370">
                  <a:moveTo>
                    <a:pt x="567944" y="396786"/>
                  </a:moveTo>
                  <a:lnTo>
                    <a:pt x="564222" y="386448"/>
                  </a:lnTo>
                  <a:lnTo>
                    <a:pt x="561886" y="383984"/>
                  </a:lnTo>
                  <a:lnTo>
                    <a:pt x="561505" y="383209"/>
                  </a:lnTo>
                  <a:lnTo>
                    <a:pt x="558317" y="380225"/>
                  </a:lnTo>
                  <a:lnTo>
                    <a:pt x="556158" y="377939"/>
                  </a:lnTo>
                  <a:lnTo>
                    <a:pt x="555599" y="377685"/>
                  </a:lnTo>
                  <a:lnTo>
                    <a:pt x="553161" y="375399"/>
                  </a:lnTo>
                  <a:lnTo>
                    <a:pt x="549173" y="372706"/>
                  </a:lnTo>
                  <a:lnTo>
                    <a:pt x="0" y="0"/>
                  </a:lnTo>
                  <a:lnTo>
                    <a:pt x="0" y="69240"/>
                  </a:lnTo>
                  <a:lnTo>
                    <a:pt x="449033" y="374192"/>
                  </a:lnTo>
                  <a:lnTo>
                    <a:pt x="473532" y="391248"/>
                  </a:lnTo>
                  <a:lnTo>
                    <a:pt x="481622" y="396786"/>
                  </a:lnTo>
                  <a:lnTo>
                    <a:pt x="0" y="629945"/>
                  </a:lnTo>
                  <a:lnTo>
                    <a:pt x="0" y="693915"/>
                  </a:lnTo>
                  <a:lnTo>
                    <a:pt x="471741" y="465531"/>
                  </a:lnTo>
                  <a:lnTo>
                    <a:pt x="498690" y="452920"/>
                  </a:lnTo>
                  <a:lnTo>
                    <a:pt x="525538" y="440080"/>
                  </a:lnTo>
                  <a:lnTo>
                    <a:pt x="546582" y="429361"/>
                  </a:lnTo>
                  <a:lnTo>
                    <a:pt x="552005" y="426593"/>
                  </a:lnTo>
                  <a:lnTo>
                    <a:pt x="552577" y="426593"/>
                  </a:lnTo>
                  <a:lnTo>
                    <a:pt x="553161" y="426008"/>
                  </a:lnTo>
                  <a:lnTo>
                    <a:pt x="553745" y="426008"/>
                  </a:lnTo>
                  <a:lnTo>
                    <a:pt x="562419" y="418846"/>
                  </a:lnTo>
                  <a:lnTo>
                    <a:pt x="567270" y="408406"/>
                  </a:lnTo>
                  <a:lnTo>
                    <a:pt x="567309" y="407885"/>
                  </a:lnTo>
                  <a:lnTo>
                    <a:pt x="567944" y="396786"/>
                  </a:lnTo>
                  <a:close/>
                </a:path>
              </a:pathLst>
            </a:custGeom>
            <a:solidFill>
              <a:srgbClr val="3345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51634" y="9259668"/>
              <a:ext cx="971550" cy="848360"/>
            </a:xfrm>
            <a:custGeom>
              <a:avLst/>
              <a:gdLst/>
              <a:ahLst/>
              <a:cxnLst/>
              <a:rect l="l" t="t" r="r" b="b"/>
              <a:pathLst>
                <a:path w="971550" h="848359">
                  <a:moveTo>
                    <a:pt x="477965" y="1334"/>
                  </a:moveTo>
                  <a:lnTo>
                    <a:pt x="481538" y="0"/>
                  </a:lnTo>
                  <a:lnTo>
                    <a:pt x="489248" y="599"/>
                  </a:lnTo>
                  <a:lnTo>
                    <a:pt x="489659" y="599"/>
                  </a:lnTo>
                  <a:lnTo>
                    <a:pt x="477965" y="1334"/>
                  </a:lnTo>
                  <a:close/>
                </a:path>
                <a:path w="971550" h="848359">
                  <a:moveTo>
                    <a:pt x="485697" y="86983"/>
                  </a:moveTo>
                  <a:lnTo>
                    <a:pt x="460549" y="43487"/>
                  </a:lnTo>
                  <a:lnTo>
                    <a:pt x="456868" y="32642"/>
                  </a:lnTo>
                  <a:lnTo>
                    <a:pt x="457713" y="21743"/>
                  </a:lnTo>
                  <a:lnTo>
                    <a:pt x="489659" y="599"/>
                  </a:lnTo>
                  <a:lnTo>
                    <a:pt x="489248" y="599"/>
                  </a:lnTo>
                  <a:lnTo>
                    <a:pt x="514099" y="32642"/>
                  </a:lnTo>
                  <a:lnTo>
                    <a:pt x="510581" y="43487"/>
                  </a:lnTo>
                  <a:lnTo>
                    <a:pt x="509999" y="44068"/>
                  </a:lnTo>
                  <a:lnTo>
                    <a:pt x="509999" y="44650"/>
                  </a:lnTo>
                  <a:lnTo>
                    <a:pt x="496373" y="68557"/>
                  </a:lnTo>
                  <a:lnTo>
                    <a:pt x="485697" y="86983"/>
                  </a:lnTo>
                  <a:close/>
                </a:path>
                <a:path w="971550" h="848359">
                  <a:moveTo>
                    <a:pt x="497148" y="3019"/>
                  </a:moveTo>
                  <a:lnTo>
                    <a:pt x="489248" y="599"/>
                  </a:lnTo>
                  <a:lnTo>
                    <a:pt x="492765" y="872"/>
                  </a:lnTo>
                  <a:lnTo>
                    <a:pt x="497148" y="3019"/>
                  </a:lnTo>
                  <a:close/>
                </a:path>
                <a:path w="971550" h="848359">
                  <a:moveTo>
                    <a:pt x="469715" y="5222"/>
                  </a:moveTo>
                  <a:lnTo>
                    <a:pt x="471021" y="3926"/>
                  </a:lnTo>
                  <a:lnTo>
                    <a:pt x="477965" y="1334"/>
                  </a:lnTo>
                  <a:lnTo>
                    <a:pt x="469715" y="5222"/>
                  </a:lnTo>
                  <a:close/>
                </a:path>
                <a:path w="971550" h="848359">
                  <a:moveTo>
                    <a:pt x="501646" y="5222"/>
                  </a:moveTo>
                  <a:lnTo>
                    <a:pt x="497148" y="3019"/>
                  </a:lnTo>
                  <a:lnTo>
                    <a:pt x="500109" y="3926"/>
                  </a:lnTo>
                  <a:lnTo>
                    <a:pt x="501646" y="5222"/>
                  </a:lnTo>
                  <a:close/>
                </a:path>
                <a:path w="971550" h="848359">
                  <a:moveTo>
                    <a:pt x="464584" y="9961"/>
                  </a:moveTo>
                  <a:lnTo>
                    <a:pt x="468285" y="5890"/>
                  </a:lnTo>
                  <a:lnTo>
                    <a:pt x="469715" y="5222"/>
                  </a:lnTo>
                  <a:lnTo>
                    <a:pt x="468927" y="5890"/>
                  </a:lnTo>
                  <a:lnTo>
                    <a:pt x="464584" y="9961"/>
                  </a:lnTo>
                  <a:close/>
                </a:path>
                <a:path w="971550" h="848359">
                  <a:moveTo>
                    <a:pt x="504729" y="7823"/>
                  </a:moveTo>
                  <a:lnTo>
                    <a:pt x="501646" y="5222"/>
                  </a:lnTo>
                  <a:lnTo>
                    <a:pt x="503009" y="5890"/>
                  </a:lnTo>
                  <a:lnTo>
                    <a:pt x="504729" y="7823"/>
                  </a:lnTo>
                  <a:close/>
                </a:path>
                <a:path w="971550" h="848359">
                  <a:moveTo>
                    <a:pt x="509785" y="13504"/>
                  </a:moveTo>
                  <a:lnTo>
                    <a:pt x="504729" y="7823"/>
                  </a:lnTo>
                  <a:lnTo>
                    <a:pt x="508700" y="11171"/>
                  </a:lnTo>
                  <a:lnTo>
                    <a:pt x="509785" y="13504"/>
                  </a:lnTo>
                  <a:close/>
                </a:path>
                <a:path w="971550" h="848359">
                  <a:moveTo>
                    <a:pt x="462248" y="12530"/>
                  </a:moveTo>
                  <a:lnTo>
                    <a:pt x="462595" y="11826"/>
                  </a:lnTo>
                  <a:lnTo>
                    <a:pt x="464584" y="9961"/>
                  </a:lnTo>
                  <a:lnTo>
                    <a:pt x="462248" y="12530"/>
                  </a:lnTo>
                  <a:close/>
                </a:path>
                <a:path w="971550" h="848359">
                  <a:moveTo>
                    <a:pt x="942252" y="848070"/>
                  </a:moveTo>
                  <a:lnTo>
                    <a:pt x="28879" y="848070"/>
                  </a:lnTo>
                  <a:lnTo>
                    <a:pt x="14089" y="843952"/>
                  </a:lnTo>
                  <a:lnTo>
                    <a:pt x="3935" y="833453"/>
                  </a:lnTo>
                  <a:lnTo>
                    <a:pt x="0" y="819354"/>
                  </a:lnTo>
                  <a:lnTo>
                    <a:pt x="3863" y="804437"/>
                  </a:lnTo>
                  <a:lnTo>
                    <a:pt x="4445" y="803856"/>
                  </a:lnTo>
                  <a:lnTo>
                    <a:pt x="4445" y="803274"/>
                  </a:lnTo>
                  <a:lnTo>
                    <a:pt x="18071" y="779367"/>
                  </a:lnTo>
                  <a:lnTo>
                    <a:pt x="31860" y="755569"/>
                  </a:lnTo>
                  <a:lnTo>
                    <a:pt x="59765" y="707773"/>
                  </a:lnTo>
                  <a:lnTo>
                    <a:pt x="460550" y="14398"/>
                  </a:lnTo>
                  <a:lnTo>
                    <a:pt x="462248" y="12530"/>
                  </a:lnTo>
                  <a:lnTo>
                    <a:pt x="457713" y="21743"/>
                  </a:lnTo>
                  <a:lnTo>
                    <a:pt x="456868" y="32642"/>
                  </a:lnTo>
                  <a:lnTo>
                    <a:pt x="460549" y="43487"/>
                  </a:lnTo>
                  <a:lnTo>
                    <a:pt x="485681" y="86983"/>
                  </a:lnTo>
                  <a:lnTo>
                    <a:pt x="482584" y="92355"/>
                  </a:lnTo>
                  <a:lnTo>
                    <a:pt x="454732" y="140060"/>
                  </a:lnTo>
                  <a:lnTo>
                    <a:pt x="79388" y="789402"/>
                  </a:lnTo>
                  <a:lnTo>
                    <a:pt x="58203" y="789402"/>
                  </a:lnTo>
                  <a:lnTo>
                    <a:pt x="30624" y="789893"/>
                  </a:lnTo>
                  <a:lnTo>
                    <a:pt x="28879" y="789893"/>
                  </a:lnTo>
                  <a:lnTo>
                    <a:pt x="35078" y="800801"/>
                  </a:lnTo>
                  <a:lnTo>
                    <a:pt x="47695" y="822617"/>
                  </a:lnTo>
                  <a:lnTo>
                    <a:pt x="53853" y="833453"/>
                  </a:lnTo>
                  <a:lnTo>
                    <a:pt x="967195" y="833453"/>
                  </a:lnTo>
                  <a:lnTo>
                    <a:pt x="957042" y="843952"/>
                  </a:lnTo>
                  <a:lnTo>
                    <a:pt x="942252" y="848070"/>
                  </a:lnTo>
                  <a:close/>
                </a:path>
                <a:path w="971550" h="848359">
                  <a:moveTo>
                    <a:pt x="917277" y="833453"/>
                  </a:moveTo>
                  <a:lnTo>
                    <a:pt x="916654" y="832944"/>
                  </a:lnTo>
                  <a:lnTo>
                    <a:pt x="916654" y="832362"/>
                  </a:lnTo>
                  <a:lnTo>
                    <a:pt x="902292" y="808946"/>
                  </a:lnTo>
                  <a:lnTo>
                    <a:pt x="888584" y="785093"/>
                  </a:lnTo>
                  <a:lnTo>
                    <a:pt x="875094" y="761023"/>
                  </a:lnTo>
                  <a:lnTo>
                    <a:pt x="861386" y="736952"/>
                  </a:lnTo>
                  <a:lnTo>
                    <a:pt x="485697" y="86983"/>
                  </a:lnTo>
                  <a:lnTo>
                    <a:pt x="496373" y="68557"/>
                  </a:lnTo>
                  <a:lnTo>
                    <a:pt x="509999" y="44650"/>
                  </a:lnTo>
                  <a:lnTo>
                    <a:pt x="509999" y="44068"/>
                  </a:lnTo>
                  <a:lnTo>
                    <a:pt x="510581" y="43487"/>
                  </a:lnTo>
                  <a:lnTo>
                    <a:pt x="514099" y="32642"/>
                  </a:lnTo>
                  <a:lnTo>
                    <a:pt x="513444" y="21743"/>
                  </a:lnTo>
                  <a:lnTo>
                    <a:pt x="513417" y="21307"/>
                  </a:lnTo>
                  <a:lnTo>
                    <a:pt x="509785" y="13504"/>
                  </a:lnTo>
                  <a:lnTo>
                    <a:pt x="510581" y="14398"/>
                  </a:lnTo>
                  <a:lnTo>
                    <a:pt x="511163" y="14980"/>
                  </a:lnTo>
                  <a:lnTo>
                    <a:pt x="511163" y="15562"/>
                  </a:lnTo>
                  <a:lnTo>
                    <a:pt x="525280" y="39223"/>
                  </a:lnTo>
                  <a:lnTo>
                    <a:pt x="539015" y="63048"/>
                  </a:lnTo>
                  <a:lnTo>
                    <a:pt x="552641" y="86983"/>
                  </a:lnTo>
                  <a:lnTo>
                    <a:pt x="958770" y="789729"/>
                  </a:lnTo>
                  <a:lnTo>
                    <a:pt x="958865" y="789893"/>
                  </a:lnTo>
                  <a:lnTo>
                    <a:pt x="942252" y="789893"/>
                  </a:lnTo>
                  <a:lnTo>
                    <a:pt x="936053" y="800801"/>
                  </a:lnTo>
                  <a:lnTo>
                    <a:pt x="923436" y="822617"/>
                  </a:lnTo>
                  <a:lnTo>
                    <a:pt x="917277" y="833453"/>
                  </a:lnTo>
                  <a:close/>
                </a:path>
                <a:path w="971550" h="848359">
                  <a:moveTo>
                    <a:pt x="53937" y="833453"/>
                  </a:moveTo>
                  <a:lnTo>
                    <a:pt x="53564" y="832944"/>
                  </a:lnTo>
                  <a:lnTo>
                    <a:pt x="47695" y="822617"/>
                  </a:lnTo>
                  <a:lnTo>
                    <a:pt x="35078" y="800801"/>
                  </a:lnTo>
                  <a:lnTo>
                    <a:pt x="28879" y="789893"/>
                  </a:lnTo>
                  <a:lnTo>
                    <a:pt x="30624" y="789893"/>
                  </a:lnTo>
                  <a:lnTo>
                    <a:pt x="58203" y="789402"/>
                  </a:lnTo>
                  <a:lnTo>
                    <a:pt x="79388" y="789402"/>
                  </a:lnTo>
                  <a:lnTo>
                    <a:pt x="53937" y="833453"/>
                  </a:lnTo>
                  <a:close/>
                </a:path>
                <a:path w="971550" h="848359">
                  <a:moveTo>
                    <a:pt x="917163" y="833453"/>
                  </a:moveTo>
                  <a:lnTo>
                    <a:pt x="53937" y="833453"/>
                  </a:lnTo>
                  <a:lnTo>
                    <a:pt x="79388" y="789402"/>
                  </a:lnTo>
                  <a:lnTo>
                    <a:pt x="891342" y="789893"/>
                  </a:lnTo>
                  <a:lnTo>
                    <a:pt x="902292" y="808946"/>
                  </a:lnTo>
                  <a:lnTo>
                    <a:pt x="916654" y="832362"/>
                  </a:lnTo>
                  <a:lnTo>
                    <a:pt x="916654" y="832944"/>
                  </a:lnTo>
                  <a:lnTo>
                    <a:pt x="917163" y="833453"/>
                  </a:lnTo>
                  <a:close/>
                </a:path>
                <a:path w="971550" h="848359">
                  <a:moveTo>
                    <a:pt x="967195" y="833453"/>
                  </a:moveTo>
                  <a:lnTo>
                    <a:pt x="917277" y="833453"/>
                  </a:lnTo>
                  <a:lnTo>
                    <a:pt x="923436" y="822617"/>
                  </a:lnTo>
                  <a:lnTo>
                    <a:pt x="936053" y="800801"/>
                  </a:lnTo>
                  <a:lnTo>
                    <a:pt x="942252" y="789893"/>
                  </a:lnTo>
                  <a:lnTo>
                    <a:pt x="958865" y="789893"/>
                  </a:lnTo>
                  <a:lnTo>
                    <a:pt x="967268" y="804437"/>
                  </a:lnTo>
                  <a:lnTo>
                    <a:pt x="971131" y="819354"/>
                  </a:lnTo>
                  <a:lnTo>
                    <a:pt x="967195" y="833453"/>
                  </a:lnTo>
                  <a:close/>
                </a:path>
                <a:path w="971550" h="848359">
                  <a:moveTo>
                    <a:pt x="915774" y="848288"/>
                  </a:moveTo>
                  <a:lnTo>
                    <a:pt x="885021" y="848288"/>
                  </a:lnTo>
                  <a:lnTo>
                    <a:pt x="840937" y="848070"/>
                  </a:lnTo>
                  <a:lnTo>
                    <a:pt x="940507" y="848070"/>
                  </a:lnTo>
                  <a:lnTo>
                    <a:pt x="915774" y="848288"/>
                  </a:lnTo>
                  <a:close/>
                </a:path>
              </a:pathLst>
            </a:custGeom>
            <a:solidFill>
              <a:srgbClr val="3A37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56263" y="9346061"/>
              <a:ext cx="627380" cy="640080"/>
            </a:xfrm>
            <a:custGeom>
              <a:avLst/>
              <a:gdLst/>
              <a:ahLst/>
              <a:cxnLst/>
              <a:rect l="l" t="t" r="r" b="b"/>
              <a:pathLst>
                <a:path w="627380" h="640079">
                  <a:moveTo>
                    <a:pt x="138167" y="11511"/>
                  </a:moveTo>
                  <a:lnTo>
                    <a:pt x="140206" y="8290"/>
                  </a:lnTo>
                  <a:lnTo>
                    <a:pt x="149278" y="2236"/>
                  </a:lnTo>
                  <a:lnTo>
                    <a:pt x="149873" y="1890"/>
                  </a:lnTo>
                  <a:lnTo>
                    <a:pt x="160858" y="0"/>
                  </a:lnTo>
                  <a:lnTo>
                    <a:pt x="167756" y="1390"/>
                  </a:lnTo>
                  <a:lnTo>
                    <a:pt x="157185" y="1390"/>
                  </a:lnTo>
                  <a:lnTo>
                    <a:pt x="146314" y="4872"/>
                  </a:lnTo>
                  <a:lnTo>
                    <a:pt x="138167" y="11511"/>
                  </a:lnTo>
                  <a:close/>
                </a:path>
                <a:path w="627380" h="640079">
                  <a:moveTo>
                    <a:pt x="178478" y="84805"/>
                  </a:moveTo>
                  <a:lnTo>
                    <a:pt x="140206" y="49595"/>
                  </a:lnTo>
                  <a:lnTo>
                    <a:pt x="133824" y="40032"/>
                  </a:lnTo>
                  <a:lnTo>
                    <a:pt x="131915" y="28942"/>
                  </a:lnTo>
                  <a:lnTo>
                    <a:pt x="133709" y="20046"/>
                  </a:lnTo>
                  <a:lnTo>
                    <a:pt x="136772" y="13713"/>
                  </a:lnTo>
                  <a:lnTo>
                    <a:pt x="138167" y="11511"/>
                  </a:lnTo>
                  <a:lnTo>
                    <a:pt x="146314" y="4872"/>
                  </a:lnTo>
                  <a:lnTo>
                    <a:pt x="157185" y="1390"/>
                  </a:lnTo>
                  <a:lnTo>
                    <a:pt x="168712" y="1890"/>
                  </a:lnTo>
                  <a:lnTo>
                    <a:pt x="179011" y="7199"/>
                  </a:lnTo>
                  <a:lnTo>
                    <a:pt x="186092" y="15998"/>
                  </a:lnTo>
                  <a:lnTo>
                    <a:pt x="189573" y="26761"/>
                  </a:lnTo>
                  <a:lnTo>
                    <a:pt x="189132" y="36651"/>
                  </a:lnTo>
                  <a:lnTo>
                    <a:pt x="189073" y="39123"/>
                  </a:lnTo>
                  <a:lnTo>
                    <a:pt x="185056" y="56667"/>
                  </a:lnTo>
                  <a:lnTo>
                    <a:pt x="178478" y="84805"/>
                  </a:lnTo>
                  <a:close/>
                </a:path>
                <a:path w="627380" h="640079">
                  <a:moveTo>
                    <a:pt x="541405" y="421973"/>
                  </a:moveTo>
                  <a:lnTo>
                    <a:pt x="497019" y="379993"/>
                  </a:lnTo>
                  <a:lnTo>
                    <a:pt x="178478" y="84805"/>
                  </a:lnTo>
                  <a:lnTo>
                    <a:pt x="185056" y="56667"/>
                  </a:lnTo>
                  <a:lnTo>
                    <a:pt x="189073" y="39123"/>
                  </a:lnTo>
                  <a:lnTo>
                    <a:pt x="189132" y="36651"/>
                  </a:lnTo>
                  <a:lnTo>
                    <a:pt x="189476" y="28942"/>
                  </a:lnTo>
                  <a:lnTo>
                    <a:pt x="157185" y="1390"/>
                  </a:lnTo>
                  <a:lnTo>
                    <a:pt x="167756" y="1390"/>
                  </a:lnTo>
                  <a:lnTo>
                    <a:pt x="171948" y="2236"/>
                  </a:lnTo>
                  <a:lnTo>
                    <a:pt x="181511" y="8290"/>
                  </a:lnTo>
                  <a:lnTo>
                    <a:pt x="182093" y="8871"/>
                  </a:lnTo>
                  <a:lnTo>
                    <a:pt x="195519" y="21179"/>
                  </a:lnTo>
                  <a:lnTo>
                    <a:pt x="289502" y="109444"/>
                  </a:lnTo>
                  <a:lnTo>
                    <a:pt x="610779" y="406800"/>
                  </a:lnTo>
                  <a:lnTo>
                    <a:pt x="590492" y="406800"/>
                  </a:lnTo>
                  <a:lnTo>
                    <a:pt x="541405" y="421973"/>
                  </a:lnTo>
                  <a:close/>
                </a:path>
                <a:path w="627380" h="640079">
                  <a:moveTo>
                    <a:pt x="136772" y="13713"/>
                  </a:moveTo>
                  <a:lnTo>
                    <a:pt x="137624" y="11953"/>
                  </a:lnTo>
                  <a:lnTo>
                    <a:pt x="138167" y="11511"/>
                  </a:lnTo>
                  <a:lnTo>
                    <a:pt x="136772" y="13713"/>
                  </a:lnTo>
                  <a:close/>
                </a:path>
                <a:path w="627380" h="640079">
                  <a:moveTo>
                    <a:pt x="133709" y="20046"/>
                  </a:moveTo>
                  <a:lnTo>
                    <a:pt x="134152" y="17852"/>
                  </a:lnTo>
                  <a:lnTo>
                    <a:pt x="136772" y="13713"/>
                  </a:lnTo>
                  <a:lnTo>
                    <a:pt x="133709" y="20046"/>
                  </a:lnTo>
                  <a:close/>
                </a:path>
                <a:path w="627380" h="640079">
                  <a:moveTo>
                    <a:pt x="36069" y="639506"/>
                  </a:moveTo>
                  <a:lnTo>
                    <a:pt x="20438" y="639506"/>
                  </a:lnTo>
                  <a:lnTo>
                    <a:pt x="7999" y="631725"/>
                  </a:lnTo>
                  <a:lnTo>
                    <a:pt x="563" y="618808"/>
                  </a:lnTo>
                  <a:lnTo>
                    <a:pt x="47" y="604746"/>
                  </a:lnTo>
                  <a:lnTo>
                    <a:pt x="0" y="602273"/>
                  </a:lnTo>
                  <a:lnTo>
                    <a:pt x="4017" y="584729"/>
                  </a:lnTo>
                  <a:lnTo>
                    <a:pt x="12271" y="549423"/>
                  </a:lnTo>
                  <a:lnTo>
                    <a:pt x="16289" y="531880"/>
                  </a:lnTo>
                  <a:lnTo>
                    <a:pt x="49450" y="386438"/>
                  </a:lnTo>
                  <a:lnTo>
                    <a:pt x="87846" y="218889"/>
                  </a:lnTo>
                  <a:lnTo>
                    <a:pt x="119262" y="79847"/>
                  </a:lnTo>
                  <a:lnTo>
                    <a:pt x="122661" y="65448"/>
                  </a:lnTo>
                  <a:lnTo>
                    <a:pt x="129243" y="36651"/>
                  </a:lnTo>
                  <a:lnTo>
                    <a:pt x="132642" y="22252"/>
                  </a:lnTo>
                  <a:lnTo>
                    <a:pt x="133709" y="20046"/>
                  </a:lnTo>
                  <a:lnTo>
                    <a:pt x="131915" y="28942"/>
                  </a:lnTo>
                  <a:lnTo>
                    <a:pt x="133824" y="40032"/>
                  </a:lnTo>
                  <a:lnTo>
                    <a:pt x="140206" y="49595"/>
                  </a:lnTo>
                  <a:lnTo>
                    <a:pt x="178478" y="84805"/>
                  </a:lnTo>
                  <a:lnTo>
                    <a:pt x="176802" y="91973"/>
                  </a:lnTo>
                  <a:lnTo>
                    <a:pt x="172801" y="109444"/>
                  </a:lnTo>
                  <a:lnTo>
                    <a:pt x="139623" y="254959"/>
                  </a:lnTo>
                  <a:lnTo>
                    <a:pt x="101349" y="421973"/>
                  </a:lnTo>
                  <a:lnTo>
                    <a:pt x="69811" y="561550"/>
                  </a:lnTo>
                  <a:lnTo>
                    <a:pt x="68366" y="567670"/>
                  </a:lnTo>
                  <a:lnTo>
                    <a:pt x="56140" y="571294"/>
                  </a:lnTo>
                  <a:lnTo>
                    <a:pt x="38723" y="576676"/>
                  </a:lnTo>
                  <a:lnTo>
                    <a:pt x="21525" y="582493"/>
                  </a:lnTo>
                  <a:lnTo>
                    <a:pt x="20943" y="582493"/>
                  </a:lnTo>
                  <a:lnTo>
                    <a:pt x="20361" y="583075"/>
                  </a:lnTo>
                  <a:lnTo>
                    <a:pt x="56431" y="619145"/>
                  </a:lnTo>
                  <a:lnTo>
                    <a:pt x="101954" y="619145"/>
                  </a:lnTo>
                  <a:lnTo>
                    <a:pt x="36069" y="639506"/>
                  </a:lnTo>
                  <a:close/>
                </a:path>
                <a:path w="627380" h="640079">
                  <a:moveTo>
                    <a:pt x="577694" y="455668"/>
                  </a:moveTo>
                  <a:lnTo>
                    <a:pt x="577112" y="455086"/>
                  </a:lnTo>
                  <a:lnTo>
                    <a:pt x="563686" y="443024"/>
                  </a:lnTo>
                  <a:lnTo>
                    <a:pt x="550424" y="430579"/>
                  </a:lnTo>
                  <a:lnTo>
                    <a:pt x="541405" y="421973"/>
                  </a:lnTo>
                  <a:lnTo>
                    <a:pt x="590492" y="406800"/>
                  </a:lnTo>
                  <a:lnTo>
                    <a:pt x="587347" y="419017"/>
                  </a:lnTo>
                  <a:lnTo>
                    <a:pt x="580953" y="443024"/>
                  </a:lnTo>
                  <a:lnTo>
                    <a:pt x="577694" y="455668"/>
                  </a:lnTo>
                  <a:close/>
                </a:path>
                <a:path w="627380" h="640079">
                  <a:moveTo>
                    <a:pt x="618264" y="455668"/>
                  </a:moveTo>
                  <a:lnTo>
                    <a:pt x="577694" y="455668"/>
                  </a:lnTo>
                  <a:lnTo>
                    <a:pt x="580839" y="443451"/>
                  </a:lnTo>
                  <a:lnTo>
                    <a:pt x="587347" y="419017"/>
                  </a:lnTo>
                  <a:lnTo>
                    <a:pt x="590492" y="406800"/>
                  </a:lnTo>
                  <a:lnTo>
                    <a:pt x="610779" y="406800"/>
                  </a:lnTo>
                  <a:lnTo>
                    <a:pt x="619000" y="414363"/>
                  </a:lnTo>
                  <a:lnTo>
                    <a:pt x="626981" y="427725"/>
                  </a:lnTo>
                  <a:lnTo>
                    <a:pt x="626562" y="442287"/>
                  </a:lnTo>
                  <a:lnTo>
                    <a:pt x="619174" y="455086"/>
                  </a:lnTo>
                  <a:lnTo>
                    <a:pt x="618264" y="455668"/>
                  </a:lnTo>
                  <a:close/>
                </a:path>
                <a:path w="627380" h="640079">
                  <a:moveTo>
                    <a:pt x="101954" y="619145"/>
                  </a:moveTo>
                  <a:lnTo>
                    <a:pt x="56431" y="619145"/>
                  </a:lnTo>
                  <a:lnTo>
                    <a:pt x="59830" y="604746"/>
                  </a:lnTo>
                  <a:lnTo>
                    <a:pt x="66412" y="575948"/>
                  </a:lnTo>
                  <a:lnTo>
                    <a:pt x="68366" y="567670"/>
                  </a:lnTo>
                  <a:lnTo>
                    <a:pt x="73557" y="566131"/>
                  </a:lnTo>
                  <a:lnTo>
                    <a:pt x="541405" y="421973"/>
                  </a:lnTo>
                  <a:lnTo>
                    <a:pt x="550424" y="430579"/>
                  </a:lnTo>
                  <a:lnTo>
                    <a:pt x="563686" y="443024"/>
                  </a:lnTo>
                  <a:lnTo>
                    <a:pt x="577112" y="455086"/>
                  </a:lnTo>
                  <a:lnTo>
                    <a:pt x="577694" y="455668"/>
                  </a:lnTo>
                  <a:lnTo>
                    <a:pt x="618264" y="455668"/>
                  </a:lnTo>
                  <a:lnTo>
                    <a:pt x="606201" y="463231"/>
                  </a:lnTo>
                  <a:lnTo>
                    <a:pt x="605619" y="463813"/>
                  </a:lnTo>
                  <a:lnTo>
                    <a:pt x="605037" y="463813"/>
                  </a:lnTo>
                  <a:lnTo>
                    <a:pt x="587920" y="469385"/>
                  </a:lnTo>
                  <a:lnTo>
                    <a:pt x="101954" y="619145"/>
                  </a:lnTo>
                  <a:close/>
                </a:path>
                <a:path w="627380" h="640079">
                  <a:moveTo>
                    <a:pt x="56431" y="619145"/>
                  </a:moveTo>
                  <a:lnTo>
                    <a:pt x="20361" y="583075"/>
                  </a:lnTo>
                  <a:lnTo>
                    <a:pt x="20943" y="582493"/>
                  </a:lnTo>
                  <a:lnTo>
                    <a:pt x="21525" y="582493"/>
                  </a:lnTo>
                  <a:lnTo>
                    <a:pt x="38723" y="576676"/>
                  </a:lnTo>
                  <a:lnTo>
                    <a:pt x="56140" y="571294"/>
                  </a:lnTo>
                  <a:lnTo>
                    <a:pt x="68366" y="567670"/>
                  </a:lnTo>
                  <a:lnTo>
                    <a:pt x="66412" y="575948"/>
                  </a:lnTo>
                  <a:lnTo>
                    <a:pt x="59830" y="604746"/>
                  </a:lnTo>
                  <a:lnTo>
                    <a:pt x="56510" y="618808"/>
                  </a:lnTo>
                  <a:lnTo>
                    <a:pt x="56431" y="619145"/>
                  </a:lnTo>
                  <a:close/>
                </a:path>
              </a:pathLst>
            </a:custGeom>
            <a:solidFill>
              <a:srgbClr val="3345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60871" y="8590637"/>
              <a:ext cx="654685" cy="575310"/>
            </a:xfrm>
            <a:custGeom>
              <a:avLst/>
              <a:gdLst/>
              <a:ahLst/>
              <a:cxnLst/>
              <a:rect l="l" t="t" r="r" b="b"/>
              <a:pathLst>
                <a:path w="654685" h="575309">
                  <a:moveTo>
                    <a:pt x="320470" y="1056"/>
                  </a:moveTo>
                  <a:lnTo>
                    <a:pt x="323298" y="0"/>
                  </a:lnTo>
                  <a:lnTo>
                    <a:pt x="328561" y="409"/>
                  </a:lnTo>
                  <a:lnTo>
                    <a:pt x="330943" y="409"/>
                  </a:lnTo>
                  <a:lnTo>
                    <a:pt x="320470" y="1056"/>
                  </a:lnTo>
                  <a:close/>
                </a:path>
                <a:path w="654685" h="575309">
                  <a:moveTo>
                    <a:pt x="327590" y="87141"/>
                  </a:moveTo>
                  <a:lnTo>
                    <a:pt x="324562" y="81938"/>
                  </a:lnTo>
                  <a:lnTo>
                    <a:pt x="309727" y="56231"/>
                  </a:lnTo>
                  <a:lnTo>
                    <a:pt x="302309" y="43487"/>
                  </a:lnTo>
                  <a:lnTo>
                    <a:pt x="298628" y="32642"/>
                  </a:lnTo>
                  <a:lnTo>
                    <a:pt x="299473" y="21743"/>
                  </a:lnTo>
                  <a:lnTo>
                    <a:pt x="304050" y="12444"/>
                  </a:lnTo>
                  <a:lnTo>
                    <a:pt x="330943" y="409"/>
                  </a:lnTo>
                  <a:lnTo>
                    <a:pt x="328561" y="409"/>
                  </a:lnTo>
                  <a:lnTo>
                    <a:pt x="355776" y="31269"/>
                  </a:lnTo>
                  <a:lnTo>
                    <a:pt x="355859" y="32642"/>
                  </a:lnTo>
                  <a:lnTo>
                    <a:pt x="352341" y="43487"/>
                  </a:lnTo>
                  <a:lnTo>
                    <a:pt x="352341" y="44068"/>
                  </a:lnTo>
                  <a:lnTo>
                    <a:pt x="351759" y="44068"/>
                  </a:lnTo>
                  <a:lnTo>
                    <a:pt x="351759" y="44650"/>
                  </a:lnTo>
                  <a:lnTo>
                    <a:pt x="342932" y="60603"/>
                  </a:lnTo>
                  <a:lnTo>
                    <a:pt x="333942" y="76284"/>
                  </a:lnTo>
                  <a:lnTo>
                    <a:pt x="327590" y="87141"/>
                  </a:lnTo>
                  <a:close/>
                </a:path>
                <a:path w="654685" h="575309">
                  <a:moveTo>
                    <a:pt x="331701" y="653"/>
                  </a:moveTo>
                  <a:lnTo>
                    <a:pt x="328561" y="409"/>
                  </a:lnTo>
                  <a:lnTo>
                    <a:pt x="330943" y="409"/>
                  </a:lnTo>
                  <a:lnTo>
                    <a:pt x="331701" y="653"/>
                  </a:lnTo>
                  <a:close/>
                </a:path>
                <a:path w="654685" h="575309">
                  <a:moveTo>
                    <a:pt x="338634" y="2885"/>
                  </a:moveTo>
                  <a:lnTo>
                    <a:pt x="331701" y="653"/>
                  </a:lnTo>
                  <a:lnTo>
                    <a:pt x="334524" y="872"/>
                  </a:lnTo>
                  <a:lnTo>
                    <a:pt x="338634" y="2885"/>
                  </a:lnTo>
                  <a:close/>
                </a:path>
                <a:path w="654685" h="575309">
                  <a:moveTo>
                    <a:pt x="318173" y="1913"/>
                  </a:moveTo>
                  <a:lnTo>
                    <a:pt x="319981" y="1056"/>
                  </a:lnTo>
                  <a:lnTo>
                    <a:pt x="320470" y="1056"/>
                  </a:lnTo>
                  <a:lnTo>
                    <a:pt x="318173" y="1913"/>
                  </a:lnTo>
                  <a:close/>
                </a:path>
                <a:path w="654685" h="575309">
                  <a:moveTo>
                    <a:pt x="311605" y="5029"/>
                  </a:moveTo>
                  <a:lnTo>
                    <a:pt x="312781" y="3926"/>
                  </a:lnTo>
                  <a:lnTo>
                    <a:pt x="318173" y="1913"/>
                  </a:lnTo>
                  <a:lnTo>
                    <a:pt x="311605" y="5029"/>
                  </a:lnTo>
                  <a:close/>
                </a:path>
                <a:path w="654685" h="575309">
                  <a:moveTo>
                    <a:pt x="343405" y="5222"/>
                  </a:moveTo>
                  <a:lnTo>
                    <a:pt x="338634" y="2885"/>
                  </a:lnTo>
                  <a:lnTo>
                    <a:pt x="341869" y="3926"/>
                  </a:lnTo>
                  <a:lnTo>
                    <a:pt x="343405" y="5222"/>
                  </a:lnTo>
                  <a:close/>
                </a:path>
                <a:path w="654685" h="575309">
                  <a:moveTo>
                    <a:pt x="305851" y="10423"/>
                  </a:moveTo>
                  <a:lnTo>
                    <a:pt x="309963" y="5808"/>
                  </a:lnTo>
                  <a:lnTo>
                    <a:pt x="311605" y="5029"/>
                  </a:lnTo>
                  <a:lnTo>
                    <a:pt x="305851" y="10423"/>
                  </a:lnTo>
                  <a:close/>
                </a:path>
                <a:path w="654685" h="575309">
                  <a:moveTo>
                    <a:pt x="346490" y="7824"/>
                  </a:moveTo>
                  <a:lnTo>
                    <a:pt x="343405" y="5222"/>
                  </a:lnTo>
                  <a:lnTo>
                    <a:pt x="344602" y="5808"/>
                  </a:lnTo>
                  <a:lnTo>
                    <a:pt x="346490" y="7824"/>
                  </a:lnTo>
                  <a:close/>
                </a:path>
                <a:path w="654685" h="575309">
                  <a:moveTo>
                    <a:pt x="351545" y="13503"/>
                  </a:moveTo>
                  <a:lnTo>
                    <a:pt x="346490" y="7824"/>
                  </a:lnTo>
                  <a:lnTo>
                    <a:pt x="350459" y="11171"/>
                  </a:lnTo>
                  <a:lnTo>
                    <a:pt x="351545" y="13503"/>
                  </a:lnTo>
                  <a:close/>
                </a:path>
                <a:path w="654685" h="575309">
                  <a:moveTo>
                    <a:pt x="304050" y="12444"/>
                  </a:moveTo>
                  <a:lnTo>
                    <a:pt x="304354" y="11826"/>
                  </a:lnTo>
                  <a:lnTo>
                    <a:pt x="305851" y="10423"/>
                  </a:lnTo>
                  <a:lnTo>
                    <a:pt x="304050" y="12444"/>
                  </a:lnTo>
                  <a:close/>
                </a:path>
                <a:path w="654685" h="575309">
                  <a:moveTo>
                    <a:pt x="625771" y="574639"/>
                  </a:moveTo>
                  <a:lnTo>
                    <a:pt x="28879" y="574639"/>
                  </a:lnTo>
                  <a:lnTo>
                    <a:pt x="14089" y="570522"/>
                  </a:lnTo>
                  <a:lnTo>
                    <a:pt x="3936" y="560023"/>
                  </a:lnTo>
                  <a:lnTo>
                    <a:pt x="0" y="545924"/>
                  </a:lnTo>
                  <a:lnTo>
                    <a:pt x="3863" y="531007"/>
                  </a:lnTo>
                  <a:lnTo>
                    <a:pt x="3863" y="530425"/>
                  </a:lnTo>
                  <a:lnTo>
                    <a:pt x="4445" y="530425"/>
                  </a:lnTo>
                  <a:lnTo>
                    <a:pt x="4445" y="529843"/>
                  </a:lnTo>
                  <a:lnTo>
                    <a:pt x="13271" y="513890"/>
                  </a:lnTo>
                  <a:lnTo>
                    <a:pt x="22261" y="498210"/>
                  </a:lnTo>
                  <a:lnTo>
                    <a:pt x="40514" y="467013"/>
                  </a:lnTo>
                  <a:lnTo>
                    <a:pt x="58940" y="434725"/>
                  </a:lnTo>
                  <a:lnTo>
                    <a:pt x="201082" y="188928"/>
                  </a:lnTo>
                  <a:lnTo>
                    <a:pt x="218971" y="158285"/>
                  </a:lnTo>
                  <a:lnTo>
                    <a:pt x="272639" y="65594"/>
                  </a:lnTo>
                  <a:lnTo>
                    <a:pt x="280056" y="52849"/>
                  </a:lnTo>
                  <a:lnTo>
                    <a:pt x="294891" y="27143"/>
                  </a:lnTo>
                  <a:lnTo>
                    <a:pt x="302309" y="14398"/>
                  </a:lnTo>
                  <a:lnTo>
                    <a:pt x="304050" y="12444"/>
                  </a:lnTo>
                  <a:lnTo>
                    <a:pt x="299473" y="21743"/>
                  </a:lnTo>
                  <a:lnTo>
                    <a:pt x="298734" y="31269"/>
                  </a:lnTo>
                  <a:lnTo>
                    <a:pt x="298628" y="32642"/>
                  </a:lnTo>
                  <a:lnTo>
                    <a:pt x="302309" y="43487"/>
                  </a:lnTo>
                  <a:lnTo>
                    <a:pt x="309727" y="56231"/>
                  </a:lnTo>
                  <a:lnTo>
                    <a:pt x="324562" y="81938"/>
                  </a:lnTo>
                  <a:lnTo>
                    <a:pt x="327590" y="87141"/>
                  </a:lnTo>
                  <a:lnTo>
                    <a:pt x="315689" y="107481"/>
                  </a:lnTo>
                  <a:lnTo>
                    <a:pt x="297264" y="139769"/>
                  </a:lnTo>
                  <a:lnTo>
                    <a:pt x="278674" y="172057"/>
                  </a:lnTo>
                  <a:lnTo>
                    <a:pt x="155122" y="385565"/>
                  </a:lnTo>
                  <a:lnTo>
                    <a:pt x="119343" y="447014"/>
                  </a:lnTo>
                  <a:lnTo>
                    <a:pt x="83565" y="508900"/>
                  </a:lnTo>
                  <a:lnTo>
                    <a:pt x="79449" y="515972"/>
                  </a:lnTo>
                  <a:lnTo>
                    <a:pt x="48022" y="515972"/>
                  </a:lnTo>
                  <a:lnTo>
                    <a:pt x="30042" y="516463"/>
                  </a:lnTo>
                  <a:lnTo>
                    <a:pt x="28879" y="516463"/>
                  </a:lnTo>
                  <a:lnTo>
                    <a:pt x="35078" y="527371"/>
                  </a:lnTo>
                  <a:lnTo>
                    <a:pt x="47695" y="549187"/>
                  </a:lnTo>
                  <a:lnTo>
                    <a:pt x="53853" y="560023"/>
                  </a:lnTo>
                  <a:lnTo>
                    <a:pt x="650715" y="560023"/>
                  </a:lnTo>
                  <a:lnTo>
                    <a:pt x="640561" y="570522"/>
                  </a:lnTo>
                  <a:lnTo>
                    <a:pt x="625771" y="574639"/>
                  </a:lnTo>
                  <a:close/>
                </a:path>
                <a:path w="654685" h="575309">
                  <a:moveTo>
                    <a:pt x="352341" y="14980"/>
                  </a:moveTo>
                  <a:lnTo>
                    <a:pt x="351961" y="14398"/>
                  </a:lnTo>
                  <a:lnTo>
                    <a:pt x="351545" y="13503"/>
                  </a:lnTo>
                  <a:lnTo>
                    <a:pt x="352341" y="14398"/>
                  </a:lnTo>
                  <a:lnTo>
                    <a:pt x="352341" y="14980"/>
                  </a:lnTo>
                  <a:close/>
                </a:path>
                <a:path w="654685" h="575309">
                  <a:moveTo>
                    <a:pt x="600797" y="560023"/>
                  </a:moveTo>
                  <a:lnTo>
                    <a:pt x="600755" y="559513"/>
                  </a:lnTo>
                  <a:lnTo>
                    <a:pt x="600174" y="559513"/>
                  </a:lnTo>
                  <a:lnTo>
                    <a:pt x="600174" y="558932"/>
                  </a:lnTo>
                  <a:lnTo>
                    <a:pt x="590856" y="543469"/>
                  </a:lnTo>
                  <a:lnTo>
                    <a:pt x="581921" y="527734"/>
                  </a:lnTo>
                  <a:lnTo>
                    <a:pt x="573094" y="511890"/>
                  </a:lnTo>
                  <a:lnTo>
                    <a:pt x="545678" y="463813"/>
                  </a:lnTo>
                  <a:lnTo>
                    <a:pt x="403537" y="218016"/>
                  </a:lnTo>
                  <a:lnTo>
                    <a:pt x="385647" y="187374"/>
                  </a:lnTo>
                  <a:lnTo>
                    <a:pt x="331979" y="94682"/>
                  </a:lnTo>
                  <a:lnTo>
                    <a:pt x="327590" y="87141"/>
                  </a:lnTo>
                  <a:lnTo>
                    <a:pt x="333942" y="76284"/>
                  </a:lnTo>
                  <a:lnTo>
                    <a:pt x="342932" y="60603"/>
                  </a:lnTo>
                  <a:lnTo>
                    <a:pt x="351759" y="44650"/>
                  </a:lnTo>
                  <a:lnTo>
                    <a:pt x="351759" y="44068"/>
                  </a:lnTo>
                  <a:lnTo>
                    <a:pt x="352341" y="44068"/>
                  </a:lnTo>
                  <a:lnTo>
                    <a:pt x="352341" y="43487"/>
                  </a:lnTo>
                  <a:lnTo>
                    <a:pt x="355859" y="32642"/>
                  </a:lnTo>
                  <a:lnTo>
                    <a:pt x="355203" y="21743"/>
                  </a:lnTo>
                  <a:lnTo>
                    <a:pt x="355177" y="21307"/>
                  </a:lnTo>
                  <a:lnTo>
                    <a:pt x="352341" y="15214"/>
                  </a:lnTo>
                  <a:lnTo>
                    <a:pt x="352341" y="14980"/>
                  </a:lnTo>
                  <a:lnTo>
                    <a:pt x="352923" y="14980"/>
                  </a:lnTo>
                  <a:lnTo>
                    <a:pt x="352923" y="15562"/>
                  </a:lnTo>
                  <a:lnTo>
                    <a:pt x="361995" y="31269"/>
                  </a:lnTo>
                  <a:lnTo>
                    <a:pt x="379920" y="62685"/>
                  </a:lnTo>
                  <a:lnTo>
                    <a:pt x="388992" y="78393"/>
                  </a:lnTo>
                  <a:lnTo>
                    <a:pt x="407418" y="110681"/>
                  </a:lnTo>
                  <a:lnTo>
                    <a:pt x="426007" y="142969"/>
                  </a:lnTo>
                  <a:lnTo>
                    <a:pt x="549560" y="356477"/>
                  </a:lnTo>
                  <a:lnTo>
                    <a:pt x="585338" y="417926"/>
                  </a:lnTo>
                  <a:lnTo>
                    <a:pt x="621117" y="479811"/>
                  </a:lnTo>
                  <a:lnTo>
                    <a:pt x="628535" y="492556"/>
                  </a:lnTo>
                  <a:lnTo>
                    <a:pt x="642331" y="516463"/>
                  </a:lnTo>
                  <a:lnTo>
                    <a:pt x="625771" y="516463"/>
                  </a:lnTo>
                  <a:lnTo>
                    <a:pt x="619572" y="527371"/>
                  </a:lnTo>
                  <a:lnTo>
                    <a:pt x="606955" y="549187"/>
                  </a:lnTo>
                  <a:lnTo>
                    <a:pt x="600797" y="560023"/>
                  </a:lnTo>
                  <a:close/>
                </a:path>
                <a:path w="654685" h="575309">
                  <a:moveTo>
                    <a:pt x="53937" y="560023"/>
                  </a:moveTo>
                  <a:lnTo>
                    <a:pt x="53564" y="559513"/>
                  </a:lnTo>
                  <a:lnTo>
                    <a:pt x="47695" y="549187"/>
                  </a:lnTo>
                  <a:lnTo>
                    <a:pt x="35078" y="527371"/>
                  </a:lnTo>
                  <a:lnTo>
                    <a:pt x="28879" y="516463"/>
                  </a:lnTo>
                  <a:lnTo>
                    <a:pt x="30042" y="516463"/>
                  </a:lnTo>
                  <a:lnTo>
                    <a:pt x="48022" y="515972"/>
                  </a:lnTo>
                  <a:lnTo>
                    <a:pt x="62494" y="515972"/>
                  </a:lnTo>
                  <a:lnTo>
                    <a:pt x="79301" y="516225"/>
                  </a:lnTo>
                  <a:lnTo>
                    <a:pt x="76147" y="521644"/>
                  </a:lnTo>
                  <a:lnTo>
                    <a:pt x="61312" y="547351"/>
                  </a:lnTo>
                  <a:lnTo>
                    <a:pt x="53937" y="560023"/>
                  </a:lnTo>
                  <a:close/>
                </a:path>
                <a:path w="654685" h="575309">
                  <a:moveTo>
                    <a:pt x="79301" y="516225"/>
                  </a:moveTo>
                  <a:lnTo>
                    <a:pt x="62494" y="515972"/>
                  </a:lnTo>
                  <a:lnTo>
                    <a:pt x="79449" y="515972"/>
                  </a:lnTo>
                  <a:lnTo>
                    <a:pt x="79301" y="516225"/>
                  </a:lnTo>
                  <a:close/>
                </a:path>
                <a:path w="654685" h="575309">
                  <a:moveTo>
                    <a:pt x="600755" y="560023"/>
                  </a:moveTo>
                  <a:lnTo>
                    <a:pt x="53937" y="560023"/>
                  </a:lnTo>
                  <a:lnTo>
                    <a:pt x="61312" y="547351"/>
                  </a:lnTo>
                  <a:lnTo>
                    <a:pt x="76147" y="521644"/>
                  </a:lnTo>
                  <a:lnTo>
                    <a:pt x="79301" y="516225"/>
                  </a:lnTo>
                  <a:lnTo>
                    <a:pt x="76084" y="516225"/>
                  </a:lnTo>
                  <a:lnTo>
                    <a:pt x="575641" y="516463"/>
                  </a:lnTo>
                  <a:lnTo>
                    <a:pt x="581921" y="527734"/>
                  </a:lnTo>
                  <a:lnTo>
                    <a:pt x="590856" y="543469"/>
                  </a:lnTo>
                  <a:lnTo>
                    <a:pt x="600174" y="558932"/>
                  </a:lnTo>
                  <a:lnTo>
                    <a:pt x="600174" y="559513"/>
                  </a:lnTo>
                  <a:lnTo>
                    <a:pt x="600755" y="559513"/>
                  </a:lnTo>
                  <a:lnTo>
                    <a:pt x="600755" y="560023"/>
                  </a:lnTo>
                  <a:close/>
                </a:path>
                <a:path w="654685" h="575309">
                  <a:moveTo>
                    <a:pt x="650715" y="560023"/>
                  </a:moveTo>
                  <a:lnTo>
                    <a:pt x="600797" y="560023"/>
                  </a:lnTo>
                  <a:lnTo>
                    <a:pt x="606955" y="549187"/>
                  </a:lnTo>
                  <a:lnTo>
                    <a:pt x="619572" y="527371"/>
                  </a:lnTo>
                  <a:lnTo>
                    <a:pt x="625771" y="516463"/>
                  </a:lnTo>
                  <a:lnTo>
                    <a:pt x="642331" y="516463"/>
                  </a:lnTo>
                  <a:lnTo>
                    <a:pt x="650787" y="531007"/>
                  </a:lnTo>
                  <a:lnTo>
                    <a:pt x="654651" y="545924"/>
                  </a:lnTo>
                  <a:lnTo>
                    <a:pt x="650715" y="560023"/>
                  </a:lnTo>
                  <a:close/>
                </a:path>
                <a:path w="654685" h="575309">
                  <a:moveTo>
                    <a:pt x="608625" y="574858"/>
                  </a:moveTo>
                  <a:lnTo>
                    <a:pt x="588538" y="574858"/>
                  </a:lnTo>
                  <a:lnTo>
                    <a:pt x="559595" y="574639"/>
                  </a:lnTo>
                  <a:lnTo>
                    <a:pt x="624608" y="574639"/>
                  </a:lnTo>
                  <a:lnTo>
                    <a:pt x="608625" y="574858"/>
                  </a:lnTo>
                  <a:close/>
                </a:path>
              </a:pathLst>
            </a:custGeom>
            <a:solidFill>
              <a:srgbClr val="5CA5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34321" y="0"/>
              <a:ext cx="2853678" cy="205110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3741" y="217091"/>
              <a:ext cx="2936158" cy="8105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831</Words>
  <Application>Microsoft Macintosh PowerPoint</Application>
  <PresentationFormat>Custom</PresentationFormat>
  <Paragraphs>102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MS PGothic</vt:lpstr>
      <vt:lpstr>SimSun-ExtB</vt:lpstr>
      <vt:lpstr>Arial</vt:lpstr>
      <vt:lpstr>Arial MT</vt:lpstr>
      <vt:lpstr>Avenir Next</vt:lpstr>
      <vt:lpstr>Lucida Sans Unicode</vt:lpstr>
      <vt:lpstr>quote-cjk-patch</vt:lpstr>
      <vt:lpstr>Times New Roman</vt:lpstr>
      <vt:lpstr>Trebuchet MS</vt:lpstr>
      <vt:lpstr>Webdings</vt:lpstr>
      <vt:lpstr>Wingdings</vt:lpstr>
      <vt:lpstr>Office Theme</vt:lpstr>
      <vt:lpstr>Modul 5 MengelolaKrisis  Untuk  Membangun Reputasi </vt:lpstr>
      <vt:lpstr>Pengantar Krisis dan Reputasi Organisasi</vt:lpstr>
      <vt:lpstr>JenisKrisis</vt:lpstr>
      <vt:lpstr>Mengapa Reputasi Penting bagi Lembaga Kemasyarakatan?</vt:lpstr>
      <vt:lpstr>Jika reputasi buruk, lembaga bisa kehilangan dukungan, pendanaan, dan bahkan menghadapi penutupan.</vt:lpstr>
      <vt:lpstr>Identifikasi dan Pencegahan Krisis</vt:lpstr>
      <vt:lpstr>Identifikasi dan Pencegahan Krisis</vt:lpstr>
      <vt:lpstr>Identifikasi dan Pencegahan Krisis</vt:lpstr>
      <vt:lpstr>Deteksi dini + persiapan mitigasi = Reputasi terjaga &amp; krisis diminimalkan.</vt:lpstr>
      <vt:lpstr>Analisis SWOT untuk Identifikasi Kerentanan Organisasi</vt:lpstr>
      <vt:lpstr>Analisis SWOT untuk Identifikasi Kerentanan Organisasi</vt:lpstr>
      <vt:lpstr>Manajemen Isu Reputasi Selama Krisis</vt:lpstr>
      <vt:lpstr>PEMULIHAN PASCA-KRISIS</vt:lpstr>
      <vt:lpstr>Krisis = ujian reputasi, tetapi dengan respons tepat bisa jadi peluang memperkuat kepercayaan &amp; integritas organisasi.</vt:lpstr>
      <vt:lpstr>Etika dalam Dunia Digital </vt:lpstr>
      <vt:lpstr>Dampak Ujaran Kebencian &amp; Cyberbullying: Analisis kasus </vt:lpstr>
      <vt:lpstr>KEAMANAN SIBER &amp; PERLINDUNGAN DATA Subtitle: Ancaman, Privasi, Jejak Digital, dan Dasar Hukum</vt:lpstr>
      <vt:lpstr>KEAMANAN SIBER &amp; PERLINDUNGAN DATA Dasar Hukum</vt:lpstr>
      <vt:lpstr>Analisis kasus 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Kreatif Modern 3D Rencana Pemasaran Presentasi</dc:title>
  <dc:creator>Fingky Ayu Puspitasari</dc:creator>
  <cp:keywords>DAGrnS7amwA,BAGmRh7yVAI,0</cp:keywords>
  <cp:lastModifiedBy>Ayub Dwi Anggoro</cp:lastModifiedBy>
  <cp:revision>2</cp:revision>
  <dcterms:created xsi:type="dcterms:W3CDTF">2025-08-06T05:24:57Z</dcterms:created>
  <dcterms:modified xsi:type="dcterms:W3CDTF">2025-08-06T05:55:53Z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2025-06-28T00:00:00Z</vt:filetime>
  </property>
  <property fmtid="{D5CDD505-2E9C-101B-9397-08002B2CF9AE}" pid="3" name="Creator">
    <vt:lpwstr>Canva</vt:lpwstr>
  </property>
  <property fmtid="{D5CDD505-2E9C-101B-9397-08002B2CF9AE}" pid="4" name="LastSaved">
    <vt:filetime>2025-08-06T00:00:00Z</vt:filetime>
  </property>
  <property fmtid="{D5CDD505-2E9C-101B-9397-08002B2CF9AE}" pid="5" name="Producer">
    <vt:lpwstr>Canva</vt:lpwstr>
  </property>
</Properties>
</file>