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313" r:id="rId4"/>
    <p:sldId id="273" r:id="rId5"/>
    <p:sldId id="274" r:id="rId6"/>
    <p:sldId id="275" r:id="rId7"/>
    <p:sldId id="276" r:id="rId8"/>
    <p:sldId id="277" r:id="rId9"/>
    <p:sldId id="278" r:id="rId10"/>
  </p:sldIdLst>
  <p:sldSz cx="9144000" cy="5143500" type="screen16x9"/>
  <p:notesSz cx="6858000" cy="9144000"/>
  <p:embeddedFontLst>
    <p:embeddedFont>
      <p:font typeface="Raleway" pitchFamily="2" charset="77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4" roundtripDataSignature="AMtx7mhEBWvGwbTry/EQLH6VpsOpMG1x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77925-6E8D-411E-AFC2-0CF19B0F4C6C}">
  <a:tblStyle styleId="{CD077925-6E8D-411E-AFC2-0CF19B0F4C6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04A3BCD-E14C-44D9-8B94-0FB7FBC7621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184" y="3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74" Type="http://customschemas.google.com/relationships/presentationmetadata" Target="metadata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7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caksono Yuli S" userId="c40d4ac8-fefc-4eda-bf62-23a5111d975e" providerId="ADAL" clId="{087B5EC0-3791-4D8C-8D08-25185FBE329B}"/>
    <pc:docChg chg="undo custSel addSld delSld modSld">
      <pc:chgData name="Wicaksono Yuli S" userId="c40d4ac8-fefc-4eda-bf62-23a5111d975e" providerId="ADAL" clId="{087B5EC0-3791-4D8C-8D08-25185FBE329B}" dt="2024-04-25T08:45:34.468" v="1800" actId="47"/>
      <pc:docMkLst>
        <pc:docMk/>
      </pc:docMkLst>
      <pc:sldChg chg="addSp delSp modSp mod">
        <pc:chgData name="Wicaksono Yuli S" userId="c40d4ac8-fefc-4eda-bf62-23a5111d975e" providerId="ADAL" clId="{087B5EC0-3791-4D8C-8D08-25185FBE329B}" dt="2024-04-25T07:08:10.793" v="5" actId="207"/>
        <pc:sldMkLst>
          <pc:docMk/>
          <pc:sldMk cId="0" sldId="256"/>
        </pc:sldMkLst>
        <pc:spChg chg="add del mod">
          <ac:chgData name="Wicaksono Yuli S" userId="c40d4ac8-fefc-4eda-bf62-23a5111d975e" providerId="ADAL" clId="{087B5EC0-3791-4D8C-8D08-25185FBE329B}" dt="2024-04-25T07:08:10.793" v="5" actId="207"/>
          <ac:spMkLst>
            <pc:docMk/>
            <pc:sldMk cId="0" sldId="256"/>
            <ac:spMk id="60" creationId="{00000000-0000-0000-0000-000000000000}"/>
          </ac:spMkLst>
        </pc:spChg>
      </pc:sldChg>
      <pc:sldChg chg="del">
        <pc:chgData name="Wicaksono Yuli S" userId="c40d4ac8-fefc-4eda-bf62-23a5111d975e" providerId="ADAL" clId="{087B5EC0-3791-4D8C-8D08-25185FBE329B}" dt="2024-04-25T07:07:53.961" v="0" actId="47"/>
        <pc:sldMkLst>
          <pc:docMk/>
          <pc:sldMk cId="0" sldId="257"/>
        </pc:sldMkLst>
      </pc:sldChg>
      <pc:sldChg chg="del">
        <pc:chgData name="Wicaksono Yuli S" userId="c40d4ac8-fefc-4eda-bf62-23a5111d975e" providerId="ADAL" clId="{087B5EC0-3791-4D8C-8D08-25185FBE329B}" dt="2024-04-25T07:07:53.961" v="0" actId="47"/>
        <pc:sldMkLst>
          <pc:docMk/>
          <pc:sldMk cId="0" sldId="258"/>
        </pc:sldMkLst>
      </pc:sldChg>
      <pc:sldChg chg="del">
        <pc:chgData name="Wicaksono Yuli S" userId="c40d4ac8-fefc-4eda-bf62-23a5111d975e" providerId="ADAL" clId="{087B5EC0-3791-4D8C-8D08-25185FBE329B}" dt="2024-04-25T07:07:53.961" v="0" actId="47"/>
        <pc:sldMkLst>
          <pc:docMk/>
          <pc:sldMk cId="0" sldId="259"/>
        </pc:sldMkLst>
      </pc:sldChg>
      <pc:sldChg chg="del">
        <pc:chgData name="Wicaksono Yuli S" userId="c40d4ac8-fefc-4eda-bf62-23a5111d975e" providerId="ADAL" clId="{087B5EC0-3791-4D8C-8D08-25185FBE329B}" dt="2024-04-25T07:07:53.961" v="0" actId="47"/>
        <pc:sldMkLst>
          <pc:docMk/>
          <pc:sldMk cId="0" sldId="260"/>
        </pc:sldMkLst>
      </pc:sldChg>
      <pc:sldChg chg="del">
        <pc:chgData name="Wicaksono Yuli S" userId="c40d4ac8-fefc-4eda-bf62-23a5111d975e" providerId="ADAL" clId="{087B5EC0-3791-4D8C-8D08-25185FBE329B}" dt="2024-04-25T07:07:53.961" v="0" actId="47"/>
        <pc:sldMkLst>
          <pc:docMk/>
          <pc:sldMk cId="0" sldId="261"/>
        </pc:sldMkLst>
      </pc:sldChg>
      <pc:sldChg chg="del">
        <pc:chgData name="Wicaksono Yuli S" userId="c40d4ac8-fefc-4eda-bf62-23a5111d975e" providerId="ADAL" clId="{087B5EC0-3791-4D8C-8D08-25185FBE329B}" dt="2024-04-25T07:07:53.961" v="0" actId="47"/>
        <pc:sldMkLst>
          <pc:docMk/>
          <pc:sldMk cId="0" sldId="262"/>
        </pc:sldMkLst>
      </pc:sldChg>
      <pc:sldChg chg="del">
        <pc:chgData name="Wicaksono Yuli S" userId="c40d4ac8-fefc-4eda-bf62-23a5111d975e" providerId="ADAL" clId="{087B5EC0-3791-4D8C-8D08-25185FBE329B}" dt="2024-04-25T07:07:53.961" v="0" actId="47"/>
        <pc:sldMkLst>
          <pc:docMk/>
          <pc:sldMk cId="0" sldId="263"/>
        </pc:sldMkLst>
      </pc:sldChg>
      <pc:sldChg chg="del">
        <pc:chgData name="Wicaksono Yuli S" userId="c40d4ac8-fefc-4eda-bf62-23a5111d975e" providerId="ADAL" clId="{087B5EC0-3791-4D8C-8D08-25185FBE329B}" dt="2024-04-25T07:07:53.961" v="0" actId="47"/>
        <pc:sldMkLst>
          <pc:docMk/>
          <pc:sldMk cId="0" sldId="264"/>
        </pc:sldMkLst>
      </pc:sldChg>
      <pc:sldChg chg="del">
        <pc:chgData name="Wicaksono Yuli S" userId="c40d4ac8-fefc-4eda-bf62-23a5111d975e" providerId="ADAL" clId="{087B5EC0-3791-4D8C-8D08-25185FBE329B}" dt="2024-04-25T07:07:53.961" v="0" actId="47"/>
        <pc:sldMkLst>
          <pc:docMk/>
          <pc:sldMk cId="0" sldId="265"/>
        </pc:sldMkLst>
      </pc:sldChg>
      <pc:sldChg chg="del">
        <pc:chgData name="Wicaksono Yuli S" userId="c40d4ac8-fefc-4eda-bf62-23a5111d975e" providerId="ADAL" clId="{087B5EC0-3791-4D8C-8D08-25185FBE329B}" dt="2024-04-25T07:07:53.961" v="0" actId="47"/>
        <pc:sldMkLst>
          <pc:docMk/>
          <pc:sldMk cId="0" sldId="266"/>
        </pc:sldMkLst>
      </pc:sldChg>
      <pc:sldChg chg="del">
        <pc:chgData name="Wicaksono Yuli S" userId="c40d4ac8-fefc-4eda-bf62-23a5111d975e" providerId="ADAL" clId="{087B5EC0-3791-4D8C-8D08-25185FBE329B}" dt="2024-04-25T07:07:53.961" v="0" actId="47"/>
        <pc:sldMkLst>
          <pc:docMk/>
          <pc:sldMk cId="0" sldId="267"/>
        </pc:sldMkLst>
      </pc:sldChg>
      <pc:sldChg chg="del">
        <pc:chgData name="Wicaksono Yuli S" userId="c40d4ac8-fefc-4eda-bf62-23a5111d975e" providerId="ADAL" clId="{087B5EC0-3791-4D8C-8D08-25185FBE329B}" dt="2024-04-25T07:07:53.961" v="0" actId="47"/>
        <pc:sldMkLst>
          <pc:docMk/>
          <pc:sldMk cId="0" sldId="268"/>
        </pc:sldMkLst>
      </pc:sldChg>
      <pc:sldChg chg="del">
        <pc:chgData name="Wicaksono Yuli S" userId="c40d4ac8-fefc-4eda-bf62-23a5111d975e" providerId="ADAL" clId="{087B5EC0-3791-4D8C-8D08-25185FBE329B}" dt="2024-04-25T07:07:53.961" v="0" actId="47"/>
        <pc:sldMkLst>
          <pc:docMk/>
          <pc:sldMk cId="0" sldId="269"/>
        </pc:sldMkLst>
      </pc:sldChg>
      <pc:sldChg chg="del">
        <pc:chgData name="Wicaksono Yuli S" userId="c40d4ac8-fefc-4eda-bf62-23a5111d975e" providerId="ADAL" clId="{087B5EC0-3791-4D8C-8D08-25185FBE329B}" dt="2024-04-25T07:07:53.961" v="0" actId="47"/>
        <pc:sldMkLst>
          <pc:docMk/>
          <pc:sldMk cId="0" sldId="270"/>
        </pc:sldMkLst>
      </pc:sldChg>
      <pc:sldChg chg="modSp mod">
        <pc:chgData name="Wicaksono Yuli S" userId="c40d4ac8-fefc-4eda-bf62-23a5111d975e" providerId="ADAL" clId="{087B5EC0-3791-4D8C-8D08-25185FBE329B}" dt="2024-04-25T07:08:19.598" v="6" actId="207"/>
        <pc:sldMkLst>
          <pc:docMk/>
          <pc:sldMk cId="0" sldId="271"/>
        </pc:sldMkLst>
        <pc:spChg chg="mod">
          <ac:chgData name="Wicaksono Yuli S" userId="c40d4ac8-fefc-4eda-bf62-23a5111d975e" providerId="ADAL" clId="{087B5EC0-3791-4D8C-8D08-25185FBE329B}" dt="2024-04-25T07:08:19.598" v="6" actId="207"/>
          <ac:spMkLst>
            <pc:docMk/>
            <pc:sldMk cId="0" sldId="271"/>
            <ac:spMk id="379" creationId="{00000000-0000-0000-0000-000000000000}"/>
          </ac:spMkLst>
        </pc:spChg>
      </pc:sldChg>
      <pc:sldChg chg="addSp delSp modSp mod modNotesTx">
        <pc:chgData name="Wicaksono Yuli S" userId="c40d4ac8-fefc-4eda-bf62-23a5111d975e" providerId="ADAL" clId="{087B5EC0-3791-4D8C-8D08-25185FBE329B}" dt="2024-04-25T07:22:10.711" v="990" actId="207"/>
        <pc:sldMkLst>
          <pc:docMk/>
          <pc:sldMk cId="0" sldId="272"/>
        </pc:sldMkLst>
        <pc:spChg chg="add mod">
          <ac:chgData name="Wicaksono Yuli S" userId="c40d4ac8-fefc-4eda-bf62-23a5111d975e" providerId="ADAL" clId="{087B5EC0-3791-4D8C-8D08-25185FBE329B}" dt="2024-04-25T07:10:41.437" v="118" actId="20577"/>
          <ac:spMkLst>
            <pc:docMk/>
            <pc:sldMk cId="0" sldId="272"/>
            <ac:spMk id="20" creationId="{49B70298-E3EB-44FB-858D-CA2F0CE1519B}"/>
          </ac:spMkLst>
        </pc:spChg>
        <pc:spChg chg="del">
          <ac:chgData name="Wicaksono Yuli S" userId="c40d4ac8-fefc-4eda-bf62-23a5111d975e" providerId="ADAL" clId="{087B5EC0-3791-4D8C-8D08-25185FBE329B}" dt="2024-04-25T07:08:26.179" v="7" actId="478"/>
          <ac:spMkLst>
            <pc:docMk/>
            <pc:sldMk cId="0" sldId="272"/>
            <ac:spMk id="401" creationId="{00000000-0000-0000-0000-000000000000}"/>
          </ac:spMkLst>
        </pc:spChg>
        <pc:spChg chg="mod">
          <ac:chgData name="Wicaksono Yuli S" userId="c40d4ac8-fefc-4eda-bf62-23a5111d975e" providerId="ADAL" clId="{087B5EC0-3791-4D8C-8D08-25185FBE329B}" dt="2024-04-25T07:22:10.711" v="990" actId="207"/>
          <ac:spMkLst>
            <pc:docMk/>
            <pc:sldMk cId="0" sldId="272"/>
            <ac:spMk id="403" creationId="{00000000-0000-0000-0000-000000000000}"/>
          </ac:spMkLst>
        </pc:spChg>
        <pc:graphicFrameChg chg="del">
          <ac:chgData name="Wicaksono Yuli S" userId="c40d4ac8-fefc-4eda-bf62-23a5111d975e" providerId="ADAL" clId="{087B5EC0-3791-4D8C-8D08-25185FBE329B}" dt="2024-04-25T07:10:05.241" v="37" actId="478"/>
          <ac:graphicFrameMkLst>
            <pc:docMk/>
            <pc:sldMk cId="0" sldId="272"/>
            <ac:graphicFrameMk id="404" creationId="{00000000-0000-0000-0000-000000000000}"/>
          </ac:graphicFrameMkLst>
        </pc:graphicFrameChg>
        <pc:picChg chg="del">
          <ac:chgData name="Wicaksono Yuli S" userId="c40d4ac8-fefc-4eda-bf62-23a5111d975e" providerId="ADAL" clId="{087B5EC0-3791-4D8C-8D08-25185FBE329B}" dt="2024-04-25T07:08:27.157" v="8" actId="478"/>
          <ac:picMkLst>
            <pc:docMk/>
            <pc:sldMk cId="0" sldId="272"/>
            <ac:picMk id="402" creationId="{00000000-0000-0000-0000-000000000000}"/>
          </ac:picMkLst>
        </pc:picChg>
      </pc:sldChg>
      <pc:sldChg chg="delSp modSp mod modNotesTx">
        <pc:chgData name="Wicaksono Yuli S" userId="c40d4ac8-fefc-4eda-bf62-23a5111d975e" providerId="ADAL" clId="{087B5EC0-3791-4D8C-8D08-25185FBE329B}" dt="2024-04-25T07:27:39.092" v="1101" actId="20577"/>
        <pc:sldMkLst>
          <pc:docMk/>
          <pc:sldMk cId="0" sldId="273"/>
        </pc:sldMkLst>
        <pc:spChg chg="del">
          <ac:chgData name="Wicaksono Yuli S" userId="c40d4ac8-fefc-4eda-bf62-23a5111d975e" providerId="ADAL" clId="{087B5EC0-3791-4D8C-8D08-25185FBE329B}" dt="2024-04-25T07:08:29.374" v="9" actId="478"/>
          <ac:spMkLst>
            <pc:docMk/>
            <pc:sldMk cId="0" sldId="273"/>
            <ac:spMk id="423" creationId="{00000000-0000-0000-0000-000000000000}"/>
          </ac:spMkLst>
        </pc:spChg>
        <pc:spChg chg="mod">
          <ac:chgData name="Wicaksono Yuli S" userId="c40d4ac8-fefc-4eda-bf62-23a5111d975e" providerId="ADAL" clId="{087B5EC0-3791-4D8C-8D08-25185FBE329B}" dt="2024-04-25T07:22:03.568" v="988" actId="207"/>
          <ac:spMkLst>
            <pc:docMk/>
            <pc:sldMk cId="0" sldId="273"/>
            <ac:spMk id="425" creationId="{00000000-0000-0000-0000-000000000000}"/>
          </ac:spMkLst>
        </pc:spChg>
        <pc:picChg chg="del">
          <ac:chgData name="Wicaksono Yuli S" userId="c40d4ac8-fefc-4eda-bf62-23a5111d975e" providerId="ADAL" clId="{087B5EC0-3791-4D8C-8D08-25185FBE329B}" dt="2024-04-25T07:08:31.380" v="10" actId="478"/>
          <ac:picMkLst>
            <pc:docMk/>
            <pc:sldMk cId="0" sldId="273"/>
            <ac:picMk id="424" creationId="{00000000-0000-0000-0000-000000000000}"/>
          </ac:picMkLst>
        </pc:picChg>
      </pc:sldChg>
      <pc:sldChg chg="addSp delSp modSp mod modNotesTx">
        <pc:chgData name="Wicaksono Yuli S" userId="c40d4ac8-fefc-4eda-bf62-23a5111d975e" providerId="ADAL" clId="{087B5EC0-3791-4D8C-8D08-25185FBE329B}" dt="2024-04-25T07:43:18.397" v="1444" actId="20577"/>
        <pc:sldMkLst>
          <pc:docMk/>
          <pc:sldMk cId="0" sldId="274"/>
        </pc:sldMkLst>
        <pc:spChg chg="del">
          <ac:chgData name="Wicaksono Yuli S" userId="c40d4ac8-fefc-4eda-bf62-23a5111d975e" providerId="ADAL" clId="{087B5EC0-3791-4D8C-8D08-25185FBE329B}" dt="2024-04-25T07:08:35.191" v="11" actId="478"/>
          <ac:spMkLst>
            <pc:docMk/>
            <pc:sldMk cId="0" sldId="274"/>
            <ac:spMk id="446" creationId="{00000000-0000-0000-0000-000000000000}"/>
          </ac:spMkLst>
        </pc:spChg>
        <pc:picChg chg="add del mod">
          <ac:chgData name="Wicaksono Yuli S" userId="c40d4ac8-fefc-4eda-bf62-23a5111d975e" providerId="ADAL" clId="{087B5EC0-3791-4D8C-8D08-25185FBE329B}" dt="2024-04-25T07:34:23.964" v="1216" actId="478"/>
          <ac:picMkLst>
            <pc:docMk/>
            <pc:sldMk cId="0" sldId="274"/>
            <ac:picMk id="3" creationId="{43D15570-2B30-43D7-A19A-DCC1E7A31AAD}"/>
          </ac:picMkLst>
        </pc:picChg>
        <pc:picChg chg="add mod">
          <ac:chgData name="Wicaksono Yuli S" userId="c40d4ac8-fefc-4eda-bf62-23a5111d975e" providerId="ADAL" clId="{087B5EC0-3791-4D8C-8D08-25185FBE329B}" dt="2024-04-25T07:34:26.254" v="1218" actId="1076"/>
          <ac:picMkLst>
            <pc:docMk/>
            <pc:sldMk cId="0" sldId="274"/>
            <ac:picMk id="5" creationId="{014F66BB-BBF6-4418-944D-03D0DD899FEB}"/>
          </ac:picMkLst>
        </pc:picChg>
        <pc:picChg chg="del">
          <ac:chgData name="Wicaksono Yuli S" userId="c40d4ac8-fefc-4eda-bf62-23a5111d975e" providerId="ADAL" clId="{087B5EC0-3791-4D8C-8D08-25185FBE329B}" dt="2024-04-25T07:08:36.357" v="12" actId="478"/>
          <ac:picMkLst>
            <pc:docMk/>
            <pc:sldMk cId="0" sldId="274"/>
            <ac:picMk id="447" creationId="{00000000-0000-0000-0000-000000000000}"/>
          </ac:picMkLst>
        </pc:picChg>
        <pc:picChg chg="del">
          <ac:chgData name="Wicaksono Yuli S" userId="c40d4ac8-fefc-4eda-bf62-23a5111d975e" providerId="ADAL" clId="{087B5EC0-3791-4D8C-8D08-25185FBE329B}" dt="2024-04-25T07:34:11.074" v="1212" actId="478"/>
          <ac:picMkLst>
            <pc:docMk/>
            <pc:sldMk cId="0" sldId="274"/>
            <ac:picMk id="449" creationId="{00000000-0000-0000-0000-000000000000}"/>
          </ac:picMkLst>
        </pc:picChg>
      </pc:sldChg>
      <pc:sldChg chg="addSp delSp modSp mod modNotesTx">
        <pc:chgData name="Wicaksono Yuli S" userId="c40d4ac8-fefc-4eda-bf62-23a5111d975e" providerId="ADAL" clId="{087B5EC0-3791-4D8C-8D08-25185FBE329B}" dt="2024-04-25T08:02:13.530" v="1495" actId="1076"/>
        <pc:sldMkLst>
          <pc:docMk/>
          <pc:sldMk cId="0" sldId="275"/>
        </pc:sldMkLst>
        <pc:spChg chg="del">
          <ac:chgData name="Wicaksono Yuli S" userId="c40d4ac8-fefc-4eda-bf62-23a5111d975e" providerId="ADAL" clId="{087B5EC0-3791-4D8C-8D08-25185FBE329B}" dt="2024-04-25T07:08:38.772" v="13" actId="478"/>
          <ac:spMkLst>
            <pc:docMk/>
            <pc:sldMk cId="0" sldId="275"/>
            <ac:spMk id="469" creationId="{00000000-0000-0000-0000-000000000000}"/>
          </ac:spMkLst>
        </pc:spChg>
        <pc:picChg chg="add del">
          <ac:chgData name="Wicaksono Yuli S" userId="c40d4ac8-fefc-4eda-bf62-23a5111d975e" providerId="ADAL" clId="{087B5EC0-3791-4D8C-8D08-25185FBE329B}" dt="2024-04-25T08:02:03.902" v="1493" actId="22"/>
          <ac:picMkLst>
            <pc:docMk/>
            <pc:sldMk cId="0" sldId="275"/>
            <ac:picMk id="3" creationId="{B22699C5-F3CB-4987-A0FF-8AA0820406F4}"/>
          </ac:picMkLst>
        </pc:picChg>
        <pc:picChg chg="add mod">
          <ac:chgData name="Wicaksono Yuli S" userId="c40d4ac8-fefc-4eda-bf62-23a5111d975e" providerId="ADAL" clId="{087B5EC0-3791-4D8C-8D08-25185FBE329B}" dt="2024-04-25T08:02:13.530" v="1495" actId="1076"/>
          <ac:picMkLst>
            <pc:docMk/>
            <pc:sldMk cId="0" sldId="275"/>
            <ac:picMk id="5" creationId="{FBEDB02A-04A1-42A0-8F3D-0358D93247E3}"/>
          </ac:picMkLst>
        </pc:picChg>
        <pc:picChg chg="del">
          <ac:chgData name="Wicaksono Yuli S" userId="c40d4ac8-fefc-4eda-bf62-23a5111d975e" providerId="ADAL" clId="{087B5EC0-3791-4D8C-8D08-25185FBE329B}" dt="2024-04-25T07:08:40.100" v="14" actId="478"/>
          <ac:picMkLst>
            <pc:docMk/>
            <pc:sldMk cId="0" sldId="275"/>
            <ac:picMk id="470" creationId="{00000000-0000-0000-0000-000000000000}"/>
          </ac:picMkLst>
        </pc:picChg>
        <pc:picChg chg="del">
          <ac:chgData name="Wicaksono Yuli S" userId="c40d4ac8-fefc-4eda-bf62-23a5111d975e" providerId="ADAL" clId="{087B5EC0-3791-4D8C-8D08-25185FBE329B}" dt="2024-04-25T08:02:02.042" v="1491" actId="478"/>
          <ac:picMkLst>
            <pc:docMk/>
            <pc:sldMk cId="0" sldId="275"/>
            <ac:picMk id="473" creationId="{00000000-0000-0000-0000-000000000000}"/>
          </ac:picMkLst>
        </pc:picChg>
      </pc:sldChg>
      <pc:sldChg chg="delSp mod modNotesTx">
        <pc:chgData name="Wicaksono Yuli S" userId="c40d4ac8-fefc-4eda-bf62-23a5111d975e" providerId="ADAL" clId="{087B5EC0-3791-4D8C-8D08-25185FBE329B}" dt="2024-04-25T08:16:50.747" v="1669" actId="20577"/>
        <pc:sldMkLst>
          <pc:docMk/>
          <pc:sldMk cId="0" sldId="276"/>
        </pc:sldMkLst>
        <pc:spChg chg="del">
          <ac:chgData name="Wicaksono Yuli S" userId="c40d4ac8-fefc-4eda-bf62-23a5111d975e" providerId="ADAL" clId="{087B5EC0-3791-4D8C-8D08-25185FBE329B}" dt="2024-04-25T07:08:42.022" v="15" actId="478"/>
          <ac:spMkLst>
            <pc:docMk/>
            <pc:sldMk cId="0" sldId="276"/>
            <ac:spMk id="492" creationId="{00000000-0000-0000-0000-000000000000}"/>
          </ac:spMkLst>
        </pc:spChg>
        <pc:picChg chg="del">
          <ac:chgData name="Wicaksono Yuli S" userId="c40d4ac8-fefc-4eda-bf62-23a5111d975e" providerId="ADAL" clId="{087B5EC0-3791-4D8C-8D08-25185FBE329B}" dt="2024-04-25T07:08:43.205" v="16" actId="478"/>
          <ac:picMkLst>
            <pc:docMk/>
            <pc:sldMk cId="0" sldId="276"/>
            <ac:picMk id="493" creationId="{00000000-0000-0000-0000-000000000000}"/>
          </ac:picMkLst>
        </pc:picChg>
      </pc:sldChg>
      <pc:sldChg chg="delSp modSp mod modNotesTx">
        <pc:chgData name="Wicaksono Yuli S" userId="c40d4ac8-fefc-4eda-bf62-23a5111d975e" providerId="ADAL" clId="{087B5EC0-3791-4D8C-8D08-25185FBE329B}" dt="2024-04-25T08:30:07.344" v="1765" actId="20577"/>
        <pc:sldMkLst>
          <pc:docMk/>
          <pc:sldMk cId="0" sldId="277"/>
        </pc:sldMkLst>
        <pc:spChg chg="del mod">
          <ac:chgData name="Wicaksono Yuli S" userId="c40d4ac8-fefc-4eda-bf62-23a5111d975e" providerId="ADAL" clId="{087B5EC0-3791-4D8C-8D08-25185FBE329B}" dt="2024-04-25T07:08:46.186" v="18" actId="478"/>
          <ac:spMkLst>
            <pc:docMk/>
            <pc:sldMk cId="0" sldId="277"/>
            <ac:spMk id="517" creationId="{00000000-0000-0000-0000-000000000000}"/>
          </ac:spMkLst>
        </pc:spChg>
        <pc:picChg chg="del">
          <ac:chgData name="Wicaksono Yuli S" userId="c40d4ac8-fefc-4eda-bf62-23a5111d975e" providerId="ADAL" clId="{087B5EC0-3791-4D8C-8D08-25185FBE329B}" dt="2024-04-25T07:08:47.500" v="19" actId="478"/>
          <ac:picMkLst>
            <pc:docMk/>
            <pc:sldMk cId="0" sldId="277"/>
            <ac:picMk id="518" creationId="{00000000-0000-0000-0000-000000000000}"/>
          </ac:picMkLst>
        </pc:picChg>
      </pc:sldChg>
      <pc:sldChg chg="delSp modSp mod">
        <pc:chgData name="Wicaksono Yuli S" userId="c40d4ac8-fefc-4eda-bf62-23a5111d975e" providerId="ADAL" clId="{087B5EC0-3791-4D8C-8D08-25185FBE329B}" dt="2024-04-25T08:37:03.900" v="1798" actId="20577"/>
        <pc:sldMkLst>
          <pc:docMk/>
          <pc:sldMk cId="0" sldId="278"/>
        </pc:sldMkLst>
        <pc:spChg chg="del">
          <ac:chgData name="Wicaksono Yuli S" userId="c40d4ac8-fefc-4eda-bf62-23a5111d975e" providerId="ADAL" clId="{087B5EC0-3791-4D8C-8D08-25185FBE329B}" dt="2024-04-25T07:08:49.949" v="20" actId="478"/>
          <ac:spMkLst>
            <pc:docMk/>
            <pc:sldMk cId="0" sldId="278"/>
            <ac:spMk id="542" creationId="{00000000-0000-0000-0000-000000000000}"/>
          </ac:spMkLst>
        </pc:spChg>
        <pc:spChg chg="mod">
          <ac:chgData name="Wicaksono Yuli S" userId="c40d4ac8-fefc-4eda-bf62-23a5111d975e" providerId="ADAL" clId="{087B5EC0-3791-4D8C-8D08-25185FBE329B}" dt="2024-04-25T08:37:03.900" v="1798" actId="20577"/>
          <ac:spMkLst>
            <pc:docMk/>
            <pc:sldMk cId="0" sldId="278"/>
            <ac:spMk id="545" creationId="{00000000-0000-0000-0000-000000000000}"/>
          </ac:spMkLst>
        </pc:spChg>
        <pc:picChg chg="del">
          <ac:chgData name="Wicaksono Yuli S" userId="c40d4ac8-fefc-4eda-bf62-23a5111d975e" providerId="ADAL" clId="{087B5EC0-3791-4D8C-8D08-25185FBE329B}" dt="2024-04-25T07:08:51.772" v="21" actId="478"/>
          <ac:picMkLst>
            <pc:docMk/>
            <pc:sldMk cId="0" sldId="278"/>
            <ac:picMk id="543" creationId="{00000000-0000-0000-0000-000000000000}"/>
          </ac:picMkLst>
        </pc:picChg>
      </pc:sldChg>
      <pc:sldChg chg="del">
        <pc:chgData name="Wicaksono Yuli S" userId="c40d4ac8-fefc-4eda-bf62-23a5111d975e" providerId="ADAL" clId="{087B5EC0-3791-4D8C-8D08-25185FBE329B}" dt="2024-04-25T08:45:34.468" v="1800" actId="47"/>
        <pc:sldMkLst>
          <pc:docMk/>
          <pc:sldMk cId="0" sldId="279"/>
        </pc:sldMkLst>
      </pc:sldChg>
      <pc:sldChg chg="del">
        <pc:chgData name="Wicaksono Yuli S" userId="c40d4ac8-fefc-4eda-bf62-23a5111d975e" providerId="ADAL" clId="{087B5EC0-3791-4D8C-8D08-25185FBE329B}" dt="2024-04-25T08:45:34.468" v="1800" actId="47"/>
        <pc:sldMkLst>
          <pc:docMk/>
          <pc:sldMk cId="0" sldId="280"/>
        </pc:sldMkLst>
      </pc:sldChg>
      <pc:sldChg chg="del">
        <pc:chgData name="Wicaksono Yuli S" userId="c40d4ac8-fefc-4eda-bf62-23a5111d975e" providerId="ADAL" clId="{087B5EC0-3791-4D8C-8D08-25185FBE329B}" dt="2024-04-25T08:45:34.468" v="1800" actId="47"/>
        <pc:sldMkLst>
          <pc:docMk/>
          <pc:sldMk cId="0" sldId="281"/>
        </pc:sldMkLst>
      </pc:sldChg>
      <pc:sldChg chg="del">
        <pc:chgData name="Wicaksono Yuli S" userId="c40d4ac8-fefc-4eda-bf62-23a5111d975e" providerId="ADAL" clId="{087B5EC0-3791-4D8C-8D08-25185FBE329B}" dt="2024-04-25T08:45:34.468" v="1800" actId="47"/>
        <pc:sldMkLst>
          <pc:docMk/>
          <pc:sldMk cId="0" sldId="282"/>
        </pc:sldMkLst>
      </pc:sldChg>
      <pc:sldChg chg="del">
        <pc:chgData name="Wicaksono Yuli S" userId="c40d4ac8-fefc-4eda-bf62-23a5111d975e" providerId="ADAL" clId="{087B5EC0-3791-4D8C-8D08-25185FBE329B}" dt="2024-04-25T08:45:34.468" v="1800" actId="47"/>
        <pc:sldMkLst>
          <pc:docMk/>
          <pc:sldMk cId="0" sldId="283"/>
        </pc:sldMkLst>
      </pc:sldChg>
      <pc:sldChg chg="del">
        <pc:chgData name="Wicaksono Yuli S" userId="c40d4ac8-fefc-4eda-bf62-23a5111d975e" providerId="ADAL" clId="{087B5EC0-3791-4D8C-8D08-25185FBE329B}" dt="2024-04-25T08:45:34.468" v="1800" actId="47"/>
        <pc:sldMkLst>
          <pc:docMk/>
          <pc:sldMk cId="0" sldId="284"/>
        </pc:sldMkLst>
      </pc:sldChg>
      <pc:sldChg chg="del">
        <pc:chgData name="Wicaksono Yuli S" userId="c40d4ac8-fefc-4eda-bf62-23a5111d975e" providerId="ADAL" clId="{087B5EC0-3791-4D8C-8D08-25185FBE329B}" dt="2024-04-25T08:45:34.468" v="1800" actId="47"/>
        <pc:sldMkLst>
          <pc:docMk/>
          <pc:sldMk cId="0" sldId="285"/>
        </pc:sldMkLst>
      </pc:sldChg>
      <pc:sldChg chg="del">
        <pc:chgData name="Wicaksono Yuli S" userId="c40d4ac8-fefc-4eda-bf62-23a5111d975e" providerId="ADAL" clId="{087B5EC0-3791-4D8C-8D08-25185FBE329B}" dt="2024-04-25T08:45:34.468" v="1800" actId="47"/>
        <pc:sldMkLst>
          <pc:docMk/>
          <pc:sldMk cId="0" sldId="286"/>
        </pc:sldMkLst>
      </pc:sldChg>
      <pc:sldChg chg="del">
        <pc:chgData name="Wicaksono Yuli S" userId="c40d4ac8-fefc-4eda-bf62-23a5111d975e" providerId="ADAL" clId="{087B5EC0-3791-4D8C-8D08-25185FBE329B}" dt="2024-04-25T08:45:34.468" v="1800" actId="47"/>
        <pc:sldMkLst>
          <pc:docMk/>
          <pc:sldMk cId="0" sldId="287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288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289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290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291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292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293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294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295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296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297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298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299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300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301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302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303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304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305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306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307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308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309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310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311"/>
        </pc:sldMkLst>
      </pc:sldChg>
      <pc:sldChg chg="del">
        <pc:chgData name="Wicaksono Yuli S" userId="c40d4ac8-fefc-4eda-bf62-23a5111d975e" providerId="ADAL" clId="{087B5EC0-3791-4D8C-8D08-25185FBE329B}" dt="2024-04-25T08:45:26.133" v="1799" actId="47"/>
        <pc:sldMkLst>
          <pc:docMk/>
          <pc:sldMk cId="0" sldId="312"/>
        </pc:sldMkLst>
      </pc:sldChg>
      <pc:sldChg chg="modSp add mod modNotesTx">
        <pc:chgData name="Wicaksono Yuli S" userId="c40d4ac8-fefc-4eda-bf62-23a5111d975e" providerId="ADAL" clId="{087B5EC0-3791-4D8C-8D08-25185FBE329B}" dt="2024-04-25T07:27:17.846" v="1084" actId="20577"/>
        <pc:sldMkLst>
          <pc:docMk/>
          <pc:sldMk cId="4070349" sldId="313"/>
        </pc:sldMkLst>
        <pc:spChg chg="mod">
          <ac:chgData name="Wicaksono Yuli S" userId="c40d4ac8-fefc-4eda-bf62-23a5111d975e" providerId="ADAL" clId="{087B5EC0-3791-4D8C-8D08-25185FBE329B}" dt="2024-04-25T07:22:07.886" v="989" actId="207"/>
          <ac:spMkLst>
            <pc:docMk/>
            <pc:sldMk cId="4070349" sldId="313"/>
            <ac:spMk id="403" creationId="{00000000-0000-0000-0000-000000000000}"/>
          </ac:spMkLst>
        </pc:spChg>
      </pc:sldChg>
    </pc:docChg>
  </pc:docChgLst>
  <pc:docChgLst>
    <pc:chgData name="Wicaksono Yuli S" userId="c40d4ac8-fefc-4eda-bf62-23a5111d975e" providerId="ADAL" clId="{15FD1B07-52E5-7049-9235-8F283B6ADB22}"/>
    <pc:docChg chg="custSel delSld modSld">
      <pc:chgData name="Wicaksono Yuli S" userId="c40d4ac8-fefc-4eda-bf62-23a5111d975e" providerId="ADAL" clId="{15FD1B07-52E5-7049-9235-8F283B6ADB22}" dt="2024-11-26T07:07:53.109" v="1" actId="478"/>
      <pc:docMkLst>
        <pc:docMk/>
      </pc:docMkLst>
      <pc:sldChg chg="delSp mod">
        <pc:chgData name="Wicaksono Yuli S" userId="c40d4ac8-fefc-4eda-bf62-23a5111d975e" providerId="ADAL" clId="{15FD1B07-52E5-7049-9235-8F283B6ADB22}" dt="2024-11-26T07:07:53.109" v="1" actId="478"/>
        <pc:sldMkLst>
          <pc:docMk/>
          <pc:sldMk cId="0" sldId="256"/>
        </pc:sldMkLst>
        <pc:spChg chg="del">
          <ac:chgData name="Wicaksono Yuli S" userId="c40d4ac8-fefc-4eda-bf62-23a5111d975e" providerId="ADAL" clId="{15FD1B07-52E5-7049-9235-8F283B6ADB22}" dt="2024-11-26T07:07:53.109" v="1" actId="478"/>
          <ac:spMkLst>
            <pc:docMk/>
            <pc:sldMk cId="0" sldId="256"/>
            <ac:spMk id="61" creationId="{00000000-0000-0000-0000-000000000000}"/>
          </ac:spMkLst>
        </pc:spChg>
      </pc:sldChg>
      <pc:sldChg chg="del">
        <pc:chgData name="Wicaksono Yuli S" userId="c40d4ac8-fefc-4eda-bf62-23a5111d975e" providerId="ADAL" clId="{15FD1B07-52E5-7049-9235-8F283B6ADB22}" dt="2024-11-26T07:07:49.624" v="0" actId="2696"/>
        <pc:sldMkLst>
          <pc:docMk/>
          <pc:sldMk cId="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ad1d38db0f_0_1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2ad1d38db0f_0_1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Kita </a:t>
            </a:r>
            <a:r>
              <a:rPr lang="en-US" dirty="0" err="1"/>
              <a:t>perlu</a:t>
            </a:r>
            <a:r>
              <a:rPr lang="en-US" dirty="0"/>
              <a:t> data </a:t>
            </a:r>
            <a:r>
              <a:rPr lang="en-US" dirty="0" err="1"/>
              <a:t>tipe</a:t>
            </a:r>
            <a:r>
              <a:rPr lang="en-US" dirty="0"/>
              <a:t> conversation utk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datanya</a:t>
            </a:r>
            <a:r>
              <a:rPr lang="en-US" dirty="0"/>
              <a:t>, </a:t>
            </a:r>
            <a:r>
              <a:rPr lang="en-US" dirty="0" err="1"/>
              <a:t>kadang</a:t>
            </a:r>
            <a:r>
              <a:rPr lang="en-US" dirty="0"/>
              <a:t> ketika </a:t>
            </a:r>
            <a:r>
              <a:rPr lang="en-US" dirty="0" err="1"/>
              <a:t>kita</a:t>
            </a:r>
            <a:r>
              <a:rPr lang="en-US" dirty="0"/>
              <a:t> import data itu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pyton</a:t>
            </a:r>
            <a:r>
              <a:rPr lang="en-US" dirty="0"/>
              <a:t> </a:t>
            </a:r>
            <a:r>
              <a:rPr lang="en-US" dirty="0" err="1"/>
              <a:t>dibacanya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jadi</a:t>
            </a:r>
            <a:r>
              <a:rPr lang="en-US" dirty="0"/>
              <a:t> tidak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yg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inginkan</a:t>
            </a:r>
            <a:r>
              <a:rPr lang="en-US" dirty="0"/>
              <a:t>, </a:t>
            </a:r>
            <a:r>
              <a:rPr lang="en-US" dirty="0" err="1"/>
              <a:t>pdhal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bbrp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data yg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itu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data conversation dlu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/>
              <a:t>Stelah</a:t>
            </a:r>
            <a:r>
              <a:rPr lang="en-US" dirty="0"/>
              <a:t> itu </a:t>
            </a:r>
            <a:r>
              <a:rPr lang="en-US" dirty="0" err="1"/>
              <a:t>kita</a:t>
            </a:r>
            <a:r>
              <a:rPr lang="en-US" dirty="0"/>
              <a:t> filter data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katergori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missal </a:t>
            </a:r>
            <a:r>
              <a:rPr lang="en-US" dirty="0" err="1"/>
              <a:t>mau</a:t>
            </a:r>
            <a:r>
              <a:rPr lang="en-US" dirty="0"/>
              <a:t> sorting </a:t>
            </a:r>
            <a:r>
              <a:rPr lang="en-US" dirty="0" err="1"/>
              <a:t>dari</a:t>
            </a:r>
            <a:r>
              <a:rPr lang="en-US" dirty="0"/>
              <a:t> data </a:t>
            </a:r>
            <a:r>
              <a:rPr lang="en-US" dirty="0" err="1"/>
              <a:t>terbesar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urut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dll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/>
              <a:t>Trs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cek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duplicate </a:t>
            </a:r>
            <a:r>
              <a:rPr lang="en-US" dirty="0" err="1"/>
              <a:t>atau</a:t>
            </a:r>
            <a:r>
              <a:rPr lang="en-US" dirty="0"/>
              <a:t> data yg </a:t>
            </a:r>
            <a:r>
              <a:rPr lang="en-US" dirty="0" err="1"/>
              <a:t>hilang</a:t>
            </a:r>
            <a:r>
              <a:rPr lang="en-US" dirty="0"/>
              <a:t>, ketika </a:t>
            </a:r>
            <a:r>
              <a:rPr lang="en-US" dirty="0" err="1"/>
              <a:t>ada</a:t>
            </a:r>
            <a:r>
              <a:rPr lang="en-US" dirty="0"/>
              <a:t> duplicate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hrs</a:t>
            </a:r>
            <a:r>
              <a:rPr lang="en-US" dirty="0"/>
              <a:t> </a:t>
            </a:r>
            <a:r>
              <a:rPr lang="en-US" dirty="0" err="1"/>
              <a:t>ngapain</a:t>
            </a:r>
            <a:r>
              <a:rPr lang="en-US" dirty="0"/>
              <a:t> </a:t>
            </a:r>
            <a:r>
              <a:rPr lang="en-US" dirty="0" err="1"/>
              <a:t>nih</a:t>
            </a:r>
            <a:r>
              <a:rPr lang="en-US" dirty="0"/>
              <a:t>, nah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bahas</a:t>
            </a:r>
            <a:r>
              <a:rPr lang="en-US" dirty="0"/>
              <a:t> itu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ad1d38db0f_0_1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2ad1d38db0f_0_1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Ada 2 </a:t>
            </a:r>
            <a:r>
              <a:rPr lang="en-US" dirty="0" err="1"/>
              <a:t>cara</a:t>
            </a:r>
            <a:r>
              <a:rPr lang="en-US" dirty="0"/>
              <a:t> utk </a:t>
            </a:r>
            <a:r>
              <a:rPr lang="en-US" dirty="0" err="1"/>
              <a:t>konfersi</a:t>
            </a:r>
            <a:r>
              <a:rPr lang="en-US" dirty="0"/>
              <a:t> data bisa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astype</a:t>
            </a:r>
            <a:r>
              <a:rPr lang="en-US" dirty="0"/>
              <a:t> dan to type,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astype</a:t>
            </a:r>
            <a:r>
              <a:rPr lang="en-US" dirty="0"/>
              <a:t>(int) </a:t>
            </a:r>
            <a:r>
              <a:rPr lang="en-US" dirty="0" err="1"/>
              <a:t>dll</a:t>
            </a:r>
            <a:r>
              <a:rPr lang="en-US" dirty="0"/>
              <a:t> ,bool str </a:t>
            </a:r>
            <a:r>
              <a:rPr lang="en-US" dirty="0" err="1"/>
              <a:t>jg</a:t>
            </a:r>
            <a:r>
              <a:rPr lang="en-US" dirty="0"/>
              <a:t> </a:t>
            </a:r>
            <a:r>
              <a:rPr lang="en-US" dirty="0" err="1"/>
              <a:t>gitu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/>
              <a:t>Bgitu</a:t>
            </a:r>
            <a:r>
              <a:rPr lang="en-US" dirty="0"/>
              <a:t> </a:t>
            </a:r>
            <a:r>
              <a:rPr lang="en-US" dirty="0" err="1"/>
              <a:t>jg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to type, </a:t>
            </a:r>
            <a:r>
              <a:rPr lang="en-US" dirty="0" err="1"/>
              <a:t>jadinya</a:t>
            </a:r>
            <a:r>
              <a:rPr lang="en-US" dirty="0"/>
              <a:t> </a:t>
            </a:r>
            <a:r>
              <a:rPr lang="en-US" dirty="0" err="1"/>
              <a:t>nnt</a:t>
            </a:r>
            <a:r>
              <a:rPr lang="en-US" dirty="0"/>
              <a:t> </a:t>
            </a:r>
            <a:r>
              <a:rPr lang="en-US" dirty="0" err="1"/>
              <a:t>to_numeric</a:t>
            </a:r>
            <a:r>
              <a:rPr lang="en-US" dirty="0"/>
              <a:t>(), </a:t>
            </a:r>
            <a:r>
              <a:rPr lang="en-US" dirty="0" err="1"/>
              <a:t>to_string</a:t>
            </a:r>
            <a:r>
              <a:rPr lang="en-US" dirty="0"/>
              <a:t>() </a:t>
            </a:r>
            <a:r>
              <a:rPr lang="en-US" dirty="0" err="1"/>
              <a:t>jadi</a:t>
            </a:r>
            <a:r>
              <a:rPr lang="en-US" dirty="0"/>
              <a:t> missal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obej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int brarti bsa </a:t>
            </a:r>
            <a:r>
              <a:rPr lang="en-US" dirty="0" err="1"/>
              <a:t>astype</a:t>
            </a:r>
            <a:r>
              <a:rPr lang="en-US" dirty="0"/>
              <a:t>(int)</a:t>
            </a:r>
            <a:br>
              <a:rPr lang="en-US" dirty="0"/>
            </a:br>
            <a:r>
              <a:rPr lang="en-US" dirty="0" err="1"/>
              <a:t>kita</a:t>
            </a:r>
            <a:r>
              <a:rPr lang="en-US" dirty="0"/>
              <a:t> coba langsung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/>
              <a:t>Ubah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release date </a:t>
            </a:r>
            <a:r>
              <a:rPr lang="en-US" dirty="0" err="1"/>
              <a:t>jadi</a:t>
            </a:r>
            <a:r>
              <a:rPr lang="en-US" dirty="0"/>
              <a:t> datetime, dan </a:t>
            </a:r>
            <a:r>
              <a:rPr lang="en-US" dirty="0" err="1"/>
              <a:t>cek</a:t>
            </a:r>
            <a:r>
              <a:rPr lang="en-US" dirty="0"/>
              <a:t> </a:t>
            </a:r>
            <a:r>
              <a:rPr lang="en-US" dirty="0" err="1"/>
              <a:t>tipedata</a:t>
            </a:r>
            <a:r>
              <a:rPr lang="en-US" dirty="0"/>
              <a:t> </a:t>
            </a:r>
            <a:r>
              <a:rPr lang="en-US" dirty="0" err="1"/>
              <a:t>semuanya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893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ad1d38db0f_0_1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2ad1d38db0f_0_1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ad1d38db0f_0_1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g2ad1d38db0f_0_1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merelevansi</a:t>
            </a:r>
            <a:r>
              <a:rPr lang="en-US" dirty="0"/>
              <a:t> data yg </a:t>
            </a:r>
            <a:r>
              <a:rPr lang="en-US" dirty="0" err="1"/>
              <a:t>dinginkan</a:t>
            </a:r>
            <a:r>
              <a:rPr lang="en-US" dirty="0"/>
              <a:t>, nah </a:t>
            </a:r>
            <a:r>
              <a:rPr lang="en-US" dirty="0" err="1"/>
              <a:t>dsini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bsa make logic yaa,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pngen</a:t>
            </a:r>
            <a:r>
              <a:rPr lang="en-US" dirty="0"/>
              <a:t> </a:t>
            </a:r>
            <a:r>
              <a:rPr lang="en-US" dirty="0" err="1"/>
              <a:t>liat</a:t>
            </a:r>
            <a:r>
              <a:rPr lang="en-US" dirty="0"/>
              <a:t> yg </a:t>
            </a:r>
            <a:r>
              <a:rPr lang="en-US" dirty="0" err="1"/>
              <a:t>owenernya</a:t>
            </a:r>
            <a:r>
              <a:rPr lang="en-US" dirty="0"/>
              <a:t> marvel brarti make == , klo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true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gk</a:t>
            </a:r>
            <a:r>
              <a:rPr lang="en-US" dirty="0"/>
              <a:t> </a:t>
            </a:r>
            <a:r>
              <a:rPr lang="en-US" dirty="0" err="1"/>
              <a:t>pngen</a:t>
            </a:r>
            <a:r>
              <a:rPr lang="en-US" dirty="0"/>
              <a:t> yg marvel, bisa </a:t>
            </a:r>
            <a:r>
              <a:rPr lang="en-US" dirty="0" err="1"/>
              <a:t>kita</a:t>
            </a:r>
            <a:r>
              <a:rPr lang="en-US" dirty="0"/>
              <a:t> make !=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Bisa </a:t>
            </a:r>
            <a:r>
              <a:rPr lang="en-US" dirty="0" err="1"/>
              <a:t>jg</a:t>
            </a:r>
            <a:r>
              <a:rPr lang="en-US" dirty="0"/>
              <a:t> make or dan and ,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kurung</a:t>
            </a:r>
            <a:r>
              <a:rPr lang="en-US" dirty="0"/>
              <a:t> </a:t>
            </a:r>
            <a:r>
              <a:rPr lang="en-US" dirty="0" err="1"/>
              <a:t>aja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Coba googling </a:t>
            </a:r>
            <a:r>
              <a:rPr lang="en-US" dirty="0" err="1"/>
              <a:t>logika</a:t>
            </a:r>
            <a:r>
              <a:rPr lang="en-US" dirty="0"/>
              <a:t> and dan or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ad1d38db0f_0_1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2ad1d38db0f_0_1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Klo missal </a:t>
            </a:r>
            <a:r>
              <a:rPr lang="en-US" dirty="0" err="1"/>
              <a:t>mau</a:t>
            </a:r>
            <a:r>
              <a:rPr lang="en-US" dirty="0"/>
              <a:t> descending yg true </a:t>
            </a:r>
            <a:r>
              <a:rPr lang="en-US" dirty="0" err="1"/>
              <a:t>dignt</a:t>
            </a:r>
            <a:r>
              <a:rPr lang="en-US" dirty="0"/>
              <a:t> false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ad1d38db0f_0_1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g2ad1d38db0f_0_1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Klo di excel </a:t>
            </a:r>
            <a:r>
              <a:rPr lang="en-US" dirty="0" err="1"/>
              <a:t>kita</a:t>
            </a:r>
            <a:r>
              <a:rPr lang="en-US" dirty="0"/>
              <a:t> bsa find and replace, nah klo di </a:t>
            </a:r>
            <a:r>
              <a:rPr lang="en-US" dirty="0" err="1"/>
              <a:t>dsini</a:t>
            </a:r>
            <a:r>
              <a:rPr lang="en-US" dirty="0"/>
              <a:t> piton bsa make sum keep drop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Ini </a:t>
            </a:r>
            <a:r>
              <a:rPr lang="en-US" dirty="0" err="1"/>
              <a:t>lah</a:t>
            </a:r>
            <a:r>
              <a:rPr lang="en-US" dirty="0"/>
              <a:t> </a:t>
            </a:r>
            <a:r>
              <a:rPr lang="en-US" dirty="0" err="1"/>
              <a:t>enaknya</a:t>
            </a:r>
            <a:r>
              <a:rPr lang="en-US" dirty="0"/>
              <a:t> make piton, bsa </a:t>
            </a:r>
            <a:r>
              <a:rPr lang="en-US" dirty="0" err="1"/>
              <a:t>cepet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mengahandel</a:t>
            </a:r>
            <a:r>
              <a:rPr lang="en-US" dirty="0"/>
              <a:t> data </a:t>
            </a:r>
            <a:r>
              <a:rPr lang="en-US" dirty="0" err="1"/>
              <a:t>besar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ad1d38db0f_0_1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g2ad1d38db0f_0_1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Bisa make </a:t>
            </a:r>
            <a:r>
              <a:rPr lang="en-US" dirty="0" err="1"/>
              <a:t>isna</a:t>
            </a:r>
            <a:r>
              <a:rPr lang="en-US" dirty="0"/>
              <a:t> is </a:t>
            </a:r>
            <a:r>
              <a:rPr lang="en-US" dirty="0" err="1"/>
              <a:t>en</a:t>
            </a:r>
            <a:r>
              <a:rPr lang="en-US" dirty="0"/>
              <a:t> a,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/>
              <a:t>Trs</a:t>
            </a:r>
            <a:r>
              <a:rPr lang="en-US" dirty="0"/>
              <a:t> data2 yg bsa </a:t>
            </a:r>
            <a:r>
              <a:rPr lang="en-US" dirty="0" err="1"/>
              <a:t>didrop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data2 yg punya presentasi yg </a:t>
            </a:r>
            <a:r>
              <a:rPr lang="en-US" dirty="0" err="1"/>
              <a:t>kecil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ad1d38db0f_0_1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g2ad1d38db0f_0_1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42ad20635b_0_1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" name="Google Shape;53;g242ad20635b_0_1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g242ad20635b_0_1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/>
          <p:cNvPicPr preferRelativeResize="0"/>
          <p:nvPr/>
        </p:nvPicPr>
        <p:blipFill rotWithShape="1">
          <a:blip r:embed="rId3">
            <a:alphaModFix/>
          </a:blip>
          <a:srcRect t="853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"/>
          <p:cNvSpPr/>
          <p:nvPr/>
        </p:nvSpPr>
        <p:spPr>
          <a:xfrm>
            <a:off x="0" y="-6900"/>
            <a:ext cx="9144000" cy="5157300"/>
          </a:xfrm>
          <a:prstGeom prst="rect">
            <a:avLst/>
          </a:prstGeom>
          <a:solidFill>
            <a:schemeClr val="tx2">
              <a:lumMod val="10000"/>
              <a:alpha val="75686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l="20890" t="40502" r="19610" b="36591"/>
          <a:stretch/>
        </p:blipFill>
        <p:spPr>
          <a:xfrm>
            <a:off x="435526" y="200400"/>
            <a:ext cx="1023954" cy="3941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/>
          <p:nvPr/>
        </p:nvSpPr>
        <p:spPr>
          <a:xfrm>
            <a:off x="370175" y="1767250"/>
            <a:ext cx="8061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" sz="5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Mission: Movie Analytics for Data Scientist</a:t>
            </a:r>
            <a:endParaRPr sz="50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g2ad1d38db0f_0_1292"/>
          <p:cNvGrpSpPr/>
          <p:nvPr/>
        </p:nvGrpSpPr>
        <p:grpSpPr>
          <a:xfrm>
            <a:off x="3854590" y="4740701"/>
            <a:ext cx="1434817" cy="389011"/>
            <a:chOff x="3248325" y="4588800"/>
            <a:chExt cx="2045939" cy="554700"/>
          </a:xfrm>
        </p:grpSpPr>
        <p:sp>
          <p:nvSpPr>
            <p:cNvPr id="388" name="Google Shape;388;g2ad1d38db0f_0_1292"/>
            <p:cNvSpPr/>
            <p:nvPr/>
          </p:nvSpPr>
          <p:spPr>
            <a:xfrm>
              <a:off x="3248325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2ad1d38db0f_0_1292"/>
            <p:cNvSpPr/>
            <p:nvPr/>
          </p:nvSpPr>
          <p:spPr>
            <a:xfrm>
              <a:off x="3955544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g2ad1d38db0f_0_1292"/>
            <p:cNvSpPr/>
            <p:nvPr/>
          </p:nvSpPr>
          <p:spPr>
            <a:xfrm>
              <a:off x="4662764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g2ad1d38db0f_0_1292"/>
          <p:cNvGrpSpPr/>
          <p:nvPr/>
        </p:nvGrpSpPr>
        <p:grpSpPr>
          <a:xfrm>
            <a:off x="8325085" y="65156"/>
            <a:ext cx="763768" cy="752531"/>
            <a:chOff x="695950" y="3458000"/>
            <a:chExt cx="966550" cy="952450"/>
          </a:xfrm>
        </p:grpSpPr>
        <p:sp>
          <p:nvSpPr>
            <p:cNvPr id="392" name="Google Shape;392;g2ad1d38db0f_0_1292"/>
            <p:cNvSpPr/>
            <p:nvPr/>
          </p:nvSpPr>
          <p:spPr>
            <a:xfrm>
              <a:off x="695950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2ad1d38db0f_0_1292"/>
            <p:cNvSpPr/>
            <p:nvPr/>
          </p:nvSpPr>
          <p:spPr>
            <a:xfrm>
              <a:off x="1065675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g2ad1d38db0f_0_1292"/>
            <p:cNvSpPr/>
            <p:nvPr/>
          </p:nvSpPr>
          <p:spPr>
            <a:xfrm>
              <a:off x="1435400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g2ad1d38db0f_0_1292"/>
            <p:cNvSpPr/>
            <p:nvPr/>
          </p:nvSpPr>
          <p:spPr>
            <a:xfrm>
              <a:off x="695950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2ad1d38db0f_0_1292"/>
            <p:cNvSpPr/>
            <p:nvPr/>
          </p:nvSpPr>
          <p:spPr>
            <a:xfrm>
              <a:off x="1065675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2ad1d38db0f_0_1292"/>
            <p:cNvSpPr/>
            <p:nvPr/>
          </p:nvSpPr>
          <p:spPr>
            <a:xfrm>
              <a:off x="1435400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g2ad1d38db0f_0_1292"/>
            <p:cNvSpPr/>
            <p:nvPr/>
          </p:nvSpPr>
          <p:spPr>
            <a:xfrm>
              <a:off x="695950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g2ad1d38db0f_0_1292"/>
            <p:cNvSpPr/>
            <p:nvPr/>
          </p:nvSpPr>
          <p:spPr>
            <a:xfrm>
              <a:off x="1065675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g2ad1d38db0f_0_1292"/>
            <p:cNvSpPr/>
            <p:nvPr/>
          </p:nvSpPr>
          <p:spPr>
            <a:xfrm>
              <a:off x="1435400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g2ad1d38db0f_0_1292"/>
          <p:cNvSpPr txBox="1"/>
          <p:nvPr/>
        </p:nvSpPr>
        <p:spPr>
          <a:xfrm>
            <a:off x="359325" y="164275"/>
            <a:ext cx="7884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Poin Belajar</a:t>
            </a:r>
            <a:endParaRPr sz="3600" b="1" i="0" u="none" strike="noStrike" cap="none" dirty="0">
              <a:solidFill>
                <a:schemeClr val="accent1">
                  <a:lumMod val="60000"/>
                  <a:lumOff val="4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427;g2ad1d38db0f_0_1324">
            <a:extLst>
              <a:ext uri="{FF2B5EF4-FFF2-40B4-BE49-F238E27FC236}">
                <a16:creationId xmlns:a16="http://schemas.microsoft.com/office/drawing/2014/main" id="{49B70298-E3EB-44FB-858D-CA2F0CE1519B}"/>
              </a:ext>
            </a:extLst>
          </p:cNvPr>
          <p:cNvSpPr txBox="1"/>
          <p:nvPr/>
        </p:nvSpPr>
        <p:spPr>
          <a:xfrm>
            <a:off x="359325" y="1230475"/>
            <a:ext cx="37527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Data Type Conversation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</a:pP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Filter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Sorting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</a:pP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Duplicate and Missing Values</a:t>
            </a:r>
            <a:endParaRPr sz="140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g2ad1d38db0f_0_1292"/>
          <p:cNvGrpSpPr/>
          <p:nvPr/>
        </p:nvGrpSpPr>
        <p:grpSpPr>
          <a:xfrm>
            <a:off x="3854590" y="4740701"/>
            <a:ext cx="1434817" cy="389011"/>
            <a:chOff x="3248325" y="4588800"/>
            <a:chExt cx="2045939" cy="554700"/>
          </a:xfrm>
        </p:grpSpPr>
        <p:sp>
          <p:nvSpPr>
            <p:cNvPr id="388" name="Google Shape;388;g2ad1d38db0f_0_1292"/>
            <p:cNvSpPr/>
            <p:nvPr/>
          </p:nvSpPr>
          <p:spPr>
            <a:xfrm>
              <a:off x="3248325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2ad1d38db0f_0_1292"/>
            <p:cNvSpPr/>
            <p:nvPr/>
          </p:nvSpPr>
          <p:spPr>
            <a:xfrm>
              <a:off x="3955544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g2ad1d38db0f_0_1292"/>
            <p:cNvSpPr/>
            <p:nvPr/>
          </p:nvSpPr>
          <p:spPr>
            <a:xfrm>
              <a:off x="4662764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g2ad1d38db0f_0_1292"/>
          <p:cNvGrpSpPr/>
          <p:nvPr/>
        </p:nvGrpSpPr>
        <p:grpSpPr>
          <a:xfrm>
            <a:off x="8325085" y="65156"/>
            <a:ext cx="763768" cy="752531"/>
            <a:chOff x="695950" y="3458000"/>
            <a:chExt cx="966550" cy="952450"/>
          </a:xfrm>
        </p:grpSpPr>
        <p:sp>
          <p:nvSpPr>
            <p:cNvPr id="392" name="Google Shape;392;g2ad1d38db0f_0_1292"/>
            <p:cNvSpPr/>
            <p:nvPr/>
          </p:nvSpPr>
          <p:spPr>
            <a:xfrm>
              <a:off x="695950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2ad1d38db0f_0_1292"/>
            <p:cNvSpPr/>
            <p:nvPr/>
          </p:nvSpPr>
          <p:spPr>
            <a:xfrm>
              <a:off x="1065675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g2ad1d38db0f_0_1292"/>
            <p:cNvSpPr/>
            <p:nvPr/>
          </p:nvSpPr>
          <p:spPr>
            <a:xfrm>
              <a:off x="1435400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g2ad1d38db0f_0_1292"/>
            <p:cNvSpPr/>
            <p:nvPr/>
          </p:nvSpPr>
          <p:spPr>
            <a:xfrm>
              <a:off x="695950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2ad1d38db0f_0_1292"/>
            <p:cNvSpPr/>
            <p:nvPr/>
          </p:nvSpPr>
          <p:spPr>
            <a:xfrm>
              <a:off x="1065675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2ad1d38db0f_0_1292"/>
            <p:cNvSpPr/>
            <p:nvPr/>
          </p:nvSpPr>
          <p:spPr>
            <a:xfrm>
              <a:off x="1435400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g2ad1d38db0f_0_1292"/>
            <p:cNvSpPr/>
            <p:nvPr/>
          </p:nvSpPr>
          <p:spPr>
            <a:xfrm>
              <a:off x="695950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g2ad1d38db0f_0_1292"/>
            <p:cNvSpPr/>
            <p:nvPr/>
          </p:nvSpPr>
          <p:spPr>
            <a:xfrm>
              <a:off x="1065675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g2ad1d38db0f_0_1292"/>
            <p:cNvSpPr/>
            <p:nvPr/>
          </p:nvSpPr>
          <p:spPr>
            <a:xfrm>
              <a:off x="1435400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g2ad1d38db0f_0_1292"/>
          <p:cNvSpPr txBox="1"/>
          <p:nvPr/>
        </p:nvSpPr>
        <p:spPr>
          <a:xfrm>
            <a:off x="359325" y="164275"/>
            <a:ext cx="7884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Konversi Tipe Data</a:t>
            </a:r>
            <a:endParaRPr sz="3600" b="1" i="0" u="none" strike="noStrike" cap="none" dirty="0">
              <a:solidFill>
                <a:schemeClr val="accent1">
                  <a:lumMod val="60000"/>
                  <a:lumOff val="4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04" name="Google Shape;404;g2ad1d38db0f_0_1292"/>
          <p:cNvGraphicFramePr/>
          <p:nvPr/>
        </p:nvGraphicFramePr>
        <p:xfrm>
          <a:off x="2440100" y="1581250"/>
          <a:ext cx="4457450" cy="1981050"/>
        </p:xfrm>
        <a:graphic>
          <a:graphicData uri="http://schemas.openxmlformats.org/drawingml/2006/table">
            <a:tbl>
              <a:tblPr>
                <a:noFill/>
                <a:tableStyleId>{CD077925-6E8D-411E-AFC2-0CF19B0F4C6C}</a:tableStyleId>
              </a:tblPr>
              <a:tblGrid>
                <a:gridCol w="11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Tipe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.astype()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.to_{type}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numeric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Int, float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.to_numeric()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boolean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bool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.to_string()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string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str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datetime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.to_datetime()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g2ad1d38db0f_0_1324"/>
          <p:cNvGrpSpPr/>
          <p:nvPr/>
        </p:nvGrpSpPr>
        <p:grpSpPr>
          <a:xfrm>
            <a:off x="3854590" y="4740701"/>
            <a:ext cx="1434817" cy="389011"/>
            <a:chOff x="3248325" y="4588800"/>
            <a:chExt cx="2045939" cy="554700"/>
          </a:xfrm>
        </p:grpSpPr>
        <p:sp>
          <p:nvSpPr>
            <p:cNvPr id="410" name="Google Shape;410;g2ad1d38db0f_0_1324"/>
            <p:cNvSpPr/>
            <p:nvPr/>
          </p:nvSpPr>
          <p:spPr>
            <a:xfrm>
              <a:off x="3248325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2ad1d38db0f_0_1324"/>
            <p:cNvSpPr/>
            <p:nvPr/>
          </p:nvSpPr>
          <p:spPr>
            <a:xfrm>
              <a:off x="3955544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2ad1d38db0f_0_1324"/>
            <p:cNvSpPr/>
            <p:nvPr/>
          </p:nvSpPr>
          <p:spPr>
            <a:xfrm>
              <a:off x="4662764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g2ad1d38db0f_0_1324"/>
          <p:cNvGrpSpPr/>
          <p:nvPr/>
        </p:nvGrpSpPr>
        <p:grpSpPr>
          <a:xfrm>
            <a:off x="8325085" y="65156"/>
            <a:ext cx="763768" cy="752531"/>
            <a:chOff x="695950" y="3458000"/>
            <a:chExt cx="966550" cy="952450"/>
          </a:xfrm>
        </p:grpSpPr>
        <p:sp>
          <p:nvSpPr>
            <p:cNvPr id="414" name="Google Shape;414;g2ad1d38db0f_0_1324"/>
            <p:cNvSpPr/>
            <p:nvPr/>
          </p:nvSpPr>
          <p:spPr>
            <a:xfrm>
              <a:off x="695950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2ad1d38db0f_0_1324"/>
            <p:cNvSpPr/>
            <p:nvPr/>
          </p:nvSpPr>
          <p:spPr>
            <a:xfrm>
              <a:off x="1065675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g2ad1d38db0f_0_1324"/>
            <p:cNvSpPr/>
            <p:nvPr/>
          </p:nvSpPr>
          <p:spPr>
            <a:xfrm>
              <a:off x="1435400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g2ad1d38db0f_0_1324"/>
            <p:cNvSpPr/>
            <p:nvPr/>
          </p:nvSpPr>
          <p:spPr>
            <a:xfrm>
              <a:off x="695950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g2ad1d38db0f_0_1324"/>
            <p:cNvSpPr/>
            <p:nvPr/>
          </p:nvSpPr>
          <p:spPr>
            <a:xfrm>
              <a:off x="1065675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g2ad1d38db0f_0_1324"/>
            <p:cNvSpPr/>
            <p:nvPr/>
          </p:nvSpPr>
          <p:spPr>
            <a:xfrm>
              <a:off x="1435400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2ad1d38db0f_0_1324"/>
            <p:cNvSpPr/>
            <p:nvPr/>
          </p:nvSpPr>
          <p:spPr>
            <a:xfrm>
              <a:off x="695950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2ad1d38db0f_0_1324"/>
            <p:cNvSpPr/>
            <p:nvPr/>
          </p:nvSpPr>
          <p:spPr>
            <a:xfrm>
              <a:off x="1065675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g2ad1d38db0f_0_1324"/>
            <p:cNvSpPr/>
            <p:nvPr/>
          </p:nvSpPr>
          <p:spPr>
            <a:xfrm>
              <a:off x="1435400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g2ad1d38db0f_0_1324"/>
          <p:cNvSpPr txBox="1"/>
          <p:nvPr/>
        </p:nvSpPr>
        <p:spPr>
          <a:xfrm>
            <a:off x="359325" y="164275"/>
            <a:ext cx="7884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Cek Nilai Data</a:t>
            </a:r>
            <a:endParaRPr sz="3600" b="1" i="0" u="none" strike="noStrike" cap="none" dirty="0">
              <a:solidFill>
                <a:schemeClr val="accent1">
                  <a:lumMod val="60000"/>
                  <a:lumOff val="4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6" name="Google Shape;426;g2ad1d38db0f_0_1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325" y="2179138"/>
            <a:ext cx="5825800" cy="10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2ad1d38db0f_0_1324"/>
          <p:cNvSpPr txBox="1"/>
          <p:nvPr/>
        </p:nvSpPr>
        <p:spPr>
          <a:xfrm>
            <a:off x="359325" y="1230475"/>
            <a:ext cx="3752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.unique()</a:t>
            </a:r>
            <a:endParaRPr sz="140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Melihat daftar nilai yang ada pada data, terutama data teks</a:t>
            </a:r>
            <a:endParaRPr sz="140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g2ad1d38db0f_0_1349"/>
          <p:cNvGrpSpPr/>
          <p:nvPr/>
        </p:nvGrpSpPr>
        <p:grpSpPr>
          <a:xfrm>
            <a:off x="3854590" y="4740701"/>
            <a:ext cx="1434817" cy="389011"/>
            <a:chOff x="3248325" y="4588800"/>
            <a:chExt cx="2045939" cy="554700"/>
          </a:xfrm>
        </p:grpSpPr>
        <p:sp>
          <p:nvSpPr>
            <p:cNvPr id="433" name="Google Shape;433;g2ad1d38db0f_0_1349"/>
            <p:cNvSpPr/>
            <p:nvPr/>
          </p:nvSpPr>
          <p:spPr>
            <a:xfrm>
              <a:off x="3248325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g2ad1d38db0f_0_1349"/>
            <p:cNvSpPr/>
            <p:nvPr/>
          </p:nvSpPr>
          <p:spPr>
            <a:xfrm>
              <a:off x="3955544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g2ad1d38db0f_0_1349"/>
            <p:cNvSpPr/>
            <p:nvPr/>
          </p:nvSpPr>
          <p:spPr>
            <a:xfrm>
              <a:off x="4662764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g2ad1d38db0f_0_1349"/>
          <p:cNvGrpSpPr/>
          <p:nvPr/>
        </p:nvGrpSpPr>
        <p:grpSpPr>
          <a:xfrm>
            <a:off x="8325085" y="65156"/>
            <a:ext cx="763768" cy="752531"/>
            <a:chOff x="695950" y="3458000"/>
            <a:chExt cx="966550" cy="952450"/>
          </a:xfrm>
        </p:grpSpPr>
        <p:sp>
          <p:nvSpPr>
            <p:cNvPr id="437" name="Google Shape;437;g2ad1d38db0f_0_1349"/>
            <p:cNvSpPr/>
            <p:nvPr/>
          </p:nvSpPr>
          <p:spPr>
            <a:xfrm>
              <a:off x="695950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g2ad1d38db0f_0_1349"/>
            <p:cNvSpPr/>
            <p:nvPr/>
          </p:nvSpPr>
          <p:spPr>
            <a:xfrm>
              <a:off x="1065675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g2ad1d38db0f_0_1349"/>
            <p:cNvSpPr/>
            <p:nvPr/>
          </p:nvSpPr>
          <p:spPr>
            <a:xfrm>
              <a:off x="1435400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2ad1d38db0f_0_1349"/>
            <p:cNvSpPr/>
            <p:nvPr/>
          </p:nvSpPr>
          <p:spPr>
            <a:xfrm>
              <a:off x="695950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2ad1d38db0f_0_1349"/>
            <p:cNvSpPr/>
            <p:nvPr/>
          </p:nvSpPr>
          <p:spPr>
            <a:xfrm>
              <a:off x="1065675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g2ad1d38db0f_0_1349"/>
            <p:cNvSpPr/>
            <p:nvPr/>
          </p:nvSpPr>
          <p:spPr>
            <a:xfrm>
              <a:off x="1435400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2ad1d38db0f_0_1349"/>
            <p:cNvSpPr/>
            <p:nvPr/>
          </p:nvSpPr>
          <p:spPr>
            <a:xfrm>
              <a:off x="695950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g2ad1d38db0f_0_1349"/>
            <p:cNvSpPr/>
            <p:nvPr/>
          </p:nvSpPr>
          <p:spPr>
            <a:xfrm>
              <a:off x="1065675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2ad1d38db0f_0_1349"/>
            <p:cNvSpPr/>
            <p:nvPr/>
          </p:nvSpPr>
          <p:spPr>
            <a:xfrm>
              <a:off x="1435400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8" name="Google Shape;448;g2ad1d38db0f_0_1349"/>
          <p:cNvSpPr txBox="1"/>
          <p:nvPr/>
        </p:nvSpPr>
        <p:spPr>
          <a:xfrm>
            <a:off x="359325" y="164275"/>
            <a:ext cx="7884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>
                <a:solidFill>
                  <a:srgbClr val="18919B"/>
                </a:solidFill>
                <a:latin typeface="Roboto"/>
                <a:ea typeface="Roboto"/>
                <a:cs typeface="Roboto"/>
                <a:sym typeface="Roboto"/>
              </a:rPr>
              <a:t>Filter</a:t>
            </a:r>
            <a:endParaRPr sz="3600" b="1" i="0" u="none" strike="noStrike" cap="none">
              <a:solidFill>
                <a:srgbClr val="18919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50" name="Google Shape;450;g2ad1d38db0f_0_1349"/>
          <p:cNvGraphicFramePr/>
          <p:nvPr/>
        </p:nvGraphicFramePr>
        <p:xfrm>
          <a:off x="477450" y="903175"/>
          <a:ext cx="4094550" cy="3760420"/>
        </p:xfrm>
        <a:graphic>
          <a:graphicData uri="http://schemas.openxmlformats.org/drawingml/2006/table">
            <a:tbl>
              <a:tblPr>
                <a:noFill/>
                <a:tableStyleId>{CD077925-6E8D-411E-AFC2-0CF19B0F4C6C}</a:tableStyleId>
              </a:tblPr>
              <a:tblGrid>
                <a:gridCol w="104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 b="1" u="none" strike="noStrike" cap="none"/>
                        <a:t>Logika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300" b="1" u="none" strike="noStrike" cap="none"/>
                        <a:t>Fungsi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&gt;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Lebih besar dari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&lt;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Lebih kecil dari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&gt;=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Lebih besar dari sama dengan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&lt;=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Lebih kecil dari sama dengan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==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Sama dengan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!=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TIdak sama dengan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~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Not, negasi, bukan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&amp;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Dan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|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 u="none" strike="noStrike" cap="none"/>
                        <a:t>Atau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14F66BB-BBF6-4418-944D-03D0DD899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650" y="1209484"/>
            <a:ext cx="3771900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g2ad1d38db0f_0_1373"/>
          <p:cNvGrpSpPr/>
          <p:nvPr/>
        </p:nvGrpSpPr>
        <p:grpSpPr>
          <a:xfrm>
            <a:off x="3854590" y="4740701"/>
            <a:ext cx="1434817" cy="389011"/>
            <a:chOff x="3248325" y="4588800"/>
            <a:chExt cx="2045939" cy="554700"/>
          </a:xfrm>
        </p:grpSpPr>
        <p:sp>
          <p:nvSpPr>
            <p:cNvPr id="456" name="Google Shape;456;g2ad1d38db0f_0_1373"/>
            <p:cNvSpPr/>
            <p:nvPr/>
          </p:nvSpPr>
          <p:spPr>
            <a:xfrm>
              <a:off x="3248325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g2ad1d38db0f_0_1373"/>
            <p:cNvSpPr/>
            <p:nvPr/>
          </p:nvSpPr>
          <p:spPr>
            <a:xfrm>
              <a:off x="3955544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g2ad1d38db0f_0_1373"/>
            <p:cNvSpPr/>
            <p:nvPr/>
          </p:nvSpPr>
          <p:spPr>
            <a:xfrm>
              <a:off x="4662764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" name="Google Shape;459;g2ad1d38db0f_0_1373"/>
          <p:cNvGrpSpPr/>
          <p:nvPr/>
        </p:nvGrpSpPr>
        <p:grpSpPr>
          <a:xfrm>
            <a:off x="8325085" y="65156"/>
            <a:ext cx="763768" cy="752531"/>
            <a:chOff x="695950" y="3458000"/>
            <a:chExt cx="966550" cy="952450"/>
          </a:xfrm>
        </p:grpSpPr>
        <p:sp>
          <p:nvSpPr>
            <p:cNvPr id="460" name="Google Shape;460;g2ad1d38db0f_0_1373"/>
            <p:cNvSpPr/>
            <p:nvPr/>
          </p:nvSpPr>
          <p:spPr>
            <a:xfrm>
              <a:off x="695950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g2ad1d38db0f_0_1373"/>
            <p:cNvSpPr/>
            <p:nvPr/>
          </p:nvSpPr>
          <p:spPr>
            <a:xfrm>
              <a:off x="1065675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g2ad1d38db0f_0_1373"/>
            <p:cNvSpPr/>
            <p:nvPr/>
          </p:nvSpPr>
          <p:spPr>
            <a:xfrm>
              <a:off x="1435400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g2ad1d38db0f_0_1373"/>
            <p:cNvSpPr/>
            <p:nvPr/>
          </p:nvSpPr>
          <p:spPr>
            <a:xfrm>
              <a:off x="695950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g2ad1d38db0f_0_1373"/>
            <p:cNvSpPr/>
            <p:nvPr/>
          </p:nvSpPr>
          <p:spPr>
            <a:xfrm>
              <a:off x="1065675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2ad1d38db0f_0_1373"/>
            <p:cNvSpPr/>
            <p:nvPr/>
          </p:nvSpPr>
          <p:spPr>
            <a:xfrm>
              <a:off x="1435400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2ad1d38db0f_0_1373"/>
            <p:cNvSpPr/>
            <p:nvPr/>
          </p:nvSpPr>
          <p:spPr>
            <a:xfrm>
              <a:off x="695950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g2ad1d38db0f_0_1373"/>
            <p:cNvSpPr/>
            <p:nvPr/>
          </p:nvSpPr>
          <p:spPr>
            <a:xfrm>
              <a:off x="1065675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g2ad1d38db0f_0_1373"/>
            <p:cNvSpPr/>
            <p:nvPr/>
          </p:nvSpPr>
          <p:spPr>
            <a:xfrm>
              <a:off x="1435400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g2ad1d38db0f_0_1373"/>
          <p:cNvSpPr txBox="1"/>
          <p:nvPr/>
        </p:nvSpPr>
        <p:spPr>
          <a:xfrm>
            <a:off x="359325" y="164275"/>
            <a:ext cx="7884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>
                <a:solidFill>
                  <a:srgbClr val="18919B"/>
                </a:solidFill>
                <a:latin typeface="Roboto"/>
                <a:ea typeface="Roboto"/>
                <a:cs typeface="Roboto"/>
                <a:sym typeface="Roboto"/>
              </a:rPr>
              <a:t>Sorting </a:t>
            </a:r>
            <a:endParaRPr sz="3600" b="1" i="0" u="none" strike="noStrike" cap="none">
              <a:solidFill>
                <a:srgbClr val="18919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g2ad1d38db0f_0_1373"/>
          <p:cNvSpPr txBox="1"/>
          <p:nvPr/>
        </p:nvSpPr>
        <p:spPr>
          <a:xfrm>
            <a:off x="202550" y="904925"/>
            <a:ext cx="7197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.sort_values(by = [columns], ascending)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Mengurutkan data berdasarkan kolom, ascending bernilai True jika diurutkan dari kecil ke terbesar, bernilai False jika diurutkan dari besar ke kecil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DB02A-04A1-42A0-8F3D-0358D9324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293" y="1731200"/>
            <a:ext cx="442912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g2ad1d38db0f_0_1396"/>
          <p:cNvGrpSpPr/>
          <p:nvPr/>
        </p:nvGrpSpPr>
        <p:grpSpPr>
          <a:xfrm>
            <a:off x="3854590" y="4740701"/>
            <a:ext cx="1434817" cy="389011"/>
            <a:chOff x="3248325" y="4588800"/>
            <a:chExt cx="2045939" cy="554700"/>
          </a:xfrm>
        </p:grpSpPr>
        <p:sp>
          <p:nvSpPr>
            <p:cNvPr id="479" name="Google Shape;479;g2ad1d38db0f_0_1396"/>
            <p:cNvSpPr/>
            <p:nvPr/>
          </p:nvSpPr>
          <p:spPr>
            <a:xfrm>
              <a:off x="3248325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g2ad1d38db0f_0_1396"/>
            <p:cNvSpPr/>
            <p:nvPr/>
          </p:nvSpPr>
          <p:spPr>
            <a:xfrm>
              <a:off x="3955544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g2ad1d38db0f_0_1396"/>
            <p:cNvSpPr/>
            <p:nvPr/>
          </p:nvSpPr>
          <p:spPr>
            <a:xfrm>
              <a:off x="4662764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g2ad1d38db0f_0_1396"/>
          <p:cNvGrpSpPr/>
          <p:nvPr/>
        </p:nvGrpSpPr>
        <p:grpSpPr>
          <a:xfrm>
            <a:off x="8325085" y="65156"/>
            <a:ext cx="763768" cy="752531"/>
            <a:chOff x="695950" y="3458000"/>
            <a:chExt cx="966550" cy="952450"/>
          </a:xfrm>
        </p:grpSpPr>
        <p:sp>
          <p:nvSpPr>
            <p:cNvPr id="483" name="Google Shape;483;g2ad1d38db0f_0_1396"/>
            <p:cNvSpPr/>
            <p:nvPr/>
          </p:nvSpPr>
          <p:spPr>
            <a:xfrm>
              <a:off x="695950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g2ad1d38db0f_0_1396"/>
            <p:cNvSpPr/>
            <p:nvPr/>
          </p:nvSpPr>
          <p:spPr>
            <a:xfrm>
              <a:off x="1065675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g2ad1d38db0f_0_1396"/>
            <p:cNvSpPr/>
            <p:nvPr/>
          </p:nvSpPr>
          <p:spPr>
            <a:xfrm>
              <a:off x="1435400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2ad1d38db0f_0_1396"/>
            <p:cNvSpPr/>
            <p:nvPr/>
          </p:nvSpPr>
          <p:spPr>
            <a:xfrm>
              <a:off x="695950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g2ad1d38db0f_0_1396"/>
            <p:cNvSpPr/>
            <p:nvPr/>
          </p:nvSpPr>
          <p:spPr>
            <a:xfrm>
              <a:off x="1065675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g2ad1d38db0f_0_1396"/>
            <p:cNvSpPr/>
            <p:nvPr/>
          </p:nvSpPr>
          <p:spPr>
            <a:xfrm>
              <a:off x="1435400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g2ad1d38db0f_0_1396"/>
            <p:cNvSpPr/>
            <p:nvPr/>
          </p:nvSpPr>
          <p:spPr>
            <a:xfrm>
              <a:off x="695950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g2ad1d38db0f_0_1396"/>
            <p:cNvSpPr/>
            <p:nvPr/>
          </p:nvSpPr>
          <p:spPr>
            <a:xfrm>
              <a:off x="1065675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g2ad1d38db0f_0_1396"/>
            <p:cNvSpPr/>
            <p:nvPr/>
          </p:nvSpPr>
          <p:spPr>
            <a:xfrm>
              <a:off x="1435400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4" name="Google Shape;494;g2ad1d38db0f_0_1396"/>
          <p:cNvSpPr txBox="1"/>
          <p:nvPr/>
        </p:nvSpPr>
        <p:spPr>
          <a:xfrm>
            <a:off x="359325" y="164275"/>
            <a:ext cx="7884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>
                <a:solidFill>
                  <a:srgbClr val="18919B"/>
                </a:solidFill>
                <a:latin typeface="Roboto"/>
                <a:ea typeface="Roboto"/>
                <a:cs typeface="Roboto"/>
                <a:sym typeface="Roboto"/>
              </a:rPr>
              <a:t>Duplikasi Data</a:t>
            </a:r>
            <a:endParaRPr sz="3600" b="1" i="0" u="none" strike="noStrike" cap="none">
              <a:solidFill>
                <a:srgbClr val="18919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g2ad1d38db0f_0_1396"/>
          <p:cNvSpPr txBox="1"/>
          <p:nvPr/>
        </p:nvSpPr>
        <p:spPr>
          <a:xfrm>
            <a:off x="359325" y="3491575"/>
            <a:ext cx="375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.duplicated().sum()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Menghitung data yang duplikat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6" name="Google Shape;496;g2ad1d38db0f_0_1396"/>
          <p:cNvPicPr preferRelativeResize="0"/>
          <p:nvPr/>
        </p:nvPicPr>
        <p:blipFill rotWithShape="1">
          <a:blip r:embed="rId3">
            <a:alphaModFix/>
          </a:blip>
          <a:srcRect t="8240"/>
          <a:stretch/>
        </p:blipFill>
        <p:spPr>
          <a:xfrm>
            <a:off x="464775" y="832825"/>
            <a:ext cx="5684674" cy="24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2ad1d38db0f_0_1396"/>
          <p:cNvSpPr txBox="1"/>
          <p:nvPr/>
        </p:nvSpPr>
        <p:spPr>
          <a:xfrm>
            <a:off x="359325" y="4188200"/>
            <a:ext cx="375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.duplicated(keep = False)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Mengidentifikasi data yang duplikat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g2ad1d38db0f_0_1396"/>
          <p:cNvSpPr txBox="1"/>
          <p:nvPr/>
        </p:nvSpPr>
        <p:spPr>
          <a:xfrm>
            <a:off x="4112025" y="3572600"/>
            <a:ext cx="375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drop_duplicates()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Menghapus duplikasi pada data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g2ad1d38db0f_0_1421"/>
          <p:cNvGrpSpPr/>
          <p:nvPr/>
        </p:nvGrpSpPr>
        <p:grpSpPr>
          <a:xfrm>
            <a:off x="3854590" y="4740701"/>
            <a:ext cx="1434817" cy="389011"/>
            <a:chOff x="3248325" y="4588800"/>
            <a:chExt cx="2045939" cy="554700"/>
          </a:xfrm>
        </p:grpSpPr>
        <p:sp>
          <p:nvSpPr>
            <p:cNvPr id="504" name="Google Shape;504;g2ad1d38db0f_0_1421"/>
            <p:cNvSpPr/>
            <p:nvPr/>
          </p:nvSpPr>
          <p:spPr>
            <a:xfrm>
              <a:off x="3248325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g2ad1d38db0f_0_1421"/>
            <p:cNvSpPr/>
            <p:nvPr/>
          </p:nvSpPr>
          <p:spPr>
            <a:xfrm>
              <a:off x="3955544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g2ad1d38db0f_0_1421"/>
            <p:cNvSpPr/>
            <p:nvPr/>
          </p:nvSpPr>
          <p:spPr>
            <a:xfrm>
              <a:off x="4662764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7" name="Google Shape;507;g2ad1d38db0f_0_1421"/>
          <p:cNvGrpSpPr/>
          <p:nvPr/>
        </p:nvGrpSpPr>
        <p:grpSpPr>
          <a:xfrm>
            <a:off x="8325085" y="65156"/>
            <a:ext cx="763768" cy="752531"/>
            <a:chOff x="695950" y="3458000"/>
            <a:chExt cx="966550" cy="952450"/>
          </a:xfrm>
        </p:grpSpPr>
        <p:sp>
          <p:nvSpPr>
            <p:cNvPr id="508" name="Google Shape;508;g2ad1d38db0f_0_1421"/>
            <p:cNvSpPr/>
            <p:nvPr/>
          </p:nvSpPr>
          <p:spPr>
            <a:xfrm>
              <a:off x="695950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g2ad1d38db0f_0_1421"/>
            <p:cNvSpPr/>
            <p:nvPr/>
          </p:nvSpPr>
          <p:spPr>
            <a:xfrm>
              <a:off x="1065675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g2ad1d38db0f_0_1421"/>
            <p:cNvSpPr/>
            <p:nvPr/>
          </p:nvSpPr>
          <p:spPr>
            <a:xfrm>
              <a:off x="1435400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g2ad1d38db0f_0_1421"/>
            <p:cNvSpPr/>
            <p:nvPr/>
          </p:nvSpPr>
          <p:spPr>
            <a:xfrm>
              <a:off x="695950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g2ad1d38db0f_0_1421"/>
            <p:cNvSpPr/>
            <p:nvPr/>
          </p:nvSpPr>
          <p:spPr>
            <a:xfrm>
              <a:off x="1065675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g2ad1d38db0f_0_1421"/>
            <p:cNvSpPr/>
            <p:nvPr/>
          </p:nvSpPr>
          <p:spPr>
            <a:xfrm>
              <a:off x="1435400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g2ad1d38db0f_0_1421"/>
            <p:cNvSpPr/>
            <p:nvPr/>
          </p:nvSpPr>
          <p:spPr>
            <a:xfrm>
              <a:off x="695950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g2ad1d38db0f_0_1421"/>
            <p:cNvSpPr/>
            <p:nvPr/>
          </p:nvSpPr>
          <p:spPr>
            <a:xfrm>
              <a:off x="1065675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g2ad1d38db0f_0_1421"/>
            <p:cNvSpPr/>
            <p:nvPr/>
          </p:nvSpPr>
          <p:spPr>
            <a:xfrm>
              <a:off x="1435400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g2ad1d38db0f_0_1421"/>
          <p:cNvSpPr txBox="1"/>
          <p:nvPr/>
        </p:nvSpPr>
        <p:spPr>
          <a:xfrm>
            <a:off x="359325" y="164275"/>
            <a:ext cx="7884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>
                <a:solidFill>
                  <a:srgbClr val="18919B"/>
                </a:solidFill>
                <a:latin typeface="Roboto"/>
                <a:ea typeface="Roboto"/>
                <a:cs typeface="Roboto"/>
                <a:sym typeface="Roboto"/>
              </a:rPr>
              <a:t>Data Hilang (Missing Value)</a:t>
            </a:r>
            <a:endParaRPr sz="3600" b="1">
              <a:solidFill>
                <a:srgbClr val="18919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g2ad1d38db0f_0_1421"/>
          <p:cNvSpPr txBox="1"/>
          <p:nvPr/>
        </p:nvSpPr>
        <p:spPr>
          <a:xfrm>
            <a:off x="359325" y="2266625"/>
            <a:ext cx="375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.isna().sum()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Menghitung data yang hilang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g2ad1d38db0f_0_1421"/>
          <p:cNvSpPr txBox="1"/>
          <p:nvPr/>
        </p:nvSpPr>
        <p:spPr>
          <a:xfrm>
            <a:off x="4112025" y="2347650"/>
            <a:ext cx="375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.dropna()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Menghapus data hilang pada data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g2ad1d38db0f_0_1421"/>
          <p:cNvSpPr txBox="1"/>
          <p:nvPr/>
        </p:nvSpPr>
        <p:spPr>
          <a:xfrm>
            <a:off x="359325" y="2963250"/>
            <a:ext cx="476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.fillna()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Mengisi data hilang dengan suatu nilai tertentu</a:t>
            </a:r>
            <a:endParaRPr sz="14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3" name="Google Shape;523;g2ad1d38db0f_0_1421"/>
          <p:cNvPicPr preferRelativeResize="0"/>
          <p:nvPr/>
        </p:nvPicPr>
        <p:blipFill rotWithShape="1">
          <a:blip r:embed="rId3">
            <a:alphaModFix/>
          </a:blip>
          <a:srcRect b="19588"/>
          <a:stretch/>
        </p:blipFill>
        <p:spPr>
          <a:xfrm>
            <a:off x="432900" y="970075"/>
            <a:ext cx="6381750" cy="114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g2ad1d38db0f_0_1446"/>
          <p:cNvGrpSpPr/>
          <p:nvPr/>
        </p:nvGrpSpPr>
        <p:grpSpPr>
          <a:xfrm>
            <a:off x="3854590" y="4740701"/>
            <a:ext cx="1434817" cy="389011"/>
            <a:chOff x="3248325" y="4588800"/>
            <a:chExt cx="2045939" cy="554700"/>
          </a:xfrm>
        </p:grpSpPr>
        <p:sp>
          <p:nvSpPr>
            <p:cNvPr id="529" name="Google Shape;529;g2ad1d38db0f_0_1446"/>
            <p:cNvSpPr/>
            <p:nvPr/>
          </p:nvSpPr>
          <p:spPr>
            <a:xfrm>
              <a:off x="3248325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g2ad1d38db0f_0_1446"/>
            <p:cNvSpPr/>
            <p:nvPr/>
          </p:nvSpPr>
          <p:spPr>
            <a:xfrm>
              <a:off x="3955544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2ad1d38db0f_0_1446"/>
            <p:cNvSpPr/>
            <p:nvPr/>
          </p:nvSpPr>
          <p:spPr>
            <a:xfrm>
              <a:off x="4662764" y="4588800"/>
              <a:ext cx="631500" cy="554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2" name="Google Shape;532;g2ad1d38db0f_0_1446"/>
          <p:cNvGrpSpPr/>
          <p:nvPr/>
        </p:nvGrpSpPr>
        <p:grpSpPr>
          <a:xfrm>
            <a:off x="8325085" y="65156"/>
            <a:ext cx="763768" cy="752531"/>
            <a:chOff x="695950" y="3458000"/>
            <a:chExt cx="966550" cy="952450"/>
          </a:xfrm>
        </p:grpSpPr>
        <p:sp>
          <p:nvSpPr>
            <p:cNvPr id="533" name="Google Shape;533;g2ad1d38db0f_0_1446"/>
            <p:cNvSpPr/>
            <p:nvPr/>
          </p:nvSpPr>
          <p:spPr>
            <a:xfrm>
              <a:off x="695950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g2ad1d38db0f_0_1446"/>
            <p:cNvSpPr/>
            <p:nvPr/>
          </p:nvSpPr>
          <p:spPr>
            <a:xfrm>
              <a:off x="1065675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g2ad1d38db0f_0_1446"/>
            <p:cNvSpPr/>
            <p:nvPr/>
          </p:nvSpPr>
          <p:spPr>
            <a:xfrm>
              <a:off x="1435400" y="345800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g2ad1d38db0f_0_1446"/>
            <p:cNvSpPr/>
            <p:nvPr/>
          </p:nvSpPr>
          <p:spPr>
            <a:xfrm>
              <a:off x="695950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g2ad1d38db0f_0_1446"/>
            <p:cNvSpPr/>
            <p:nvPr/>
          </p:nvSpPr>
          <p:spPr>
            <a:xfrm>
              <a:off x="1065675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g2ad1d38db0f_0_1446"/>
            <p:cNvSpPr/>
            <p:nvPr/>
          </p:nvSpPr>
          <p:spPr>
            <a:xfrm>
              <a:off x="1435400" y="3820675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g2ad1d38db0f_0_1446"/>
            <p:cNvSpPr/>
            <p:nvPr/>
          </p:nvSpPr>
          <p:spPr>
            <a:xfrm>
              <a:off x="695950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g2ad1d38db0f_0_1446"/>
            <p:cNvSpPr/>
            <p:nvPr/>
          </p:nvSpPr>
          <p:spPr>
            <a:xfrm>
              <a:off x="1065675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g2ad1d38db0f_0_1446"/>
            <p:cNvSpPr/>
            <p:nvPr/>
          </p:nvSpPr>
          <p:spPr>
            <a:xfrm>
              <a:off x="1435400" y="4183350"/>
              <a:ext cx="227100" cy="227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g2ad1d38db0f_0_1446"/>
          <p:cNvSpPr txBox="1"/>
          <p:nvPr/>
        </p:nvSpPr>
        <p:spPr>
          <a:xfrm>
            <a:off x="359325" y="164275"/>
            <a:ext cx="7884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>
                <a:solidFill>
                  <a:srgbClr val="18919B"/>
                </a:solidFill>
                <a:latin typeface="Roboto"/>
                <a:ea typeface="Roboto"/>
                <a:cs typeface="Roboto"/>
                <a:sym typeface="Roboto"/>
              </a:rPr>
              <a:t>Contoh Kasus </a:t>
            </a:r>
            <a:endParaRPr sz="3600" b="1">
              <a:solidFill>
                <a:srgbClr val="18919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g2ad1d38db0f_0_1446"/>
          <p:cNvSpPr txBox="1"/>
          <p:nvPr/>
        </p:nvSpPr>
        <p:spPr>
          <a:xfrm>
            <a:off x="212775" y="1067675"/>
            <a:ext cx="71976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AutoNum type="arabicPeriod"/>
            </a:pPr>
            <a:r>
              <a:rPr lang="en" sz="140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Menampilkan 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 film</a:t>
            </a:r>
            <a:r>
              <a:rPr lang="en" sz="140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telah dirilis</a:t>
            </a:r>
            <a:r>
              <a:rPr lang="en" sz="140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dan diurutkan berdasarkan </a:t>
            </a:r>
            <a:r>
              <a:rPr lang="en" sz="14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Budget tertinggi</a:t>
            </a:r>
            <a:endParaRPr sz="14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AutoNum type="arabicPeriod"/>
            </a:pPr>
            <a:r>
              <a:rPr lang="en" sz="140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Menampilkan film-film yang 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marvel phase Five</a:t>
            </a:r>
            <a:endParaRPr sz="140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509</Words>
  <Application>Microsoft Macintosh PowerPoint</Application>
  <PresentationFormat>On-screen Show (16:9)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Roboto</vt:lpstr>
      <vt:lpstr>Raleway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Wicaksono Yuli S</cp:lastModifiedBy>
  <cp:revision>7</cp:revision>
  <dcterms:modified xsi:type="dcterms:W3CDTF">2024-11-26T07:07:57Z</dcterms:modified>
</cp:coreProperties>
</file>